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sldIdLst>
    <p:sldId id="341" r:id="rId2"/>
    <p:sldId id="339" r:id="rId3"/>
    <p:sldId id="257" r:id="rId4"/>
    <p:sldId id="345" r:id="rId5"/>
    <p:sldId id="287" r:id="rId6"/>
    <p:sldId id="288" r:id="rId7"/>
    <p:sldId id="324" r:id="rId8"/>
    <p:sldId id="323" r:id="rId9"/>
    <p:sldId id="292" r:id="rId10"/>
    <p:sldId id="263" r:id="rId11"/>
    <p:sldId id="264" r:id="rId12"/>
    <p:sldId id="349" r:id="rId13"/>
    <p:sldId id="350" r:id="rId14"/>
    <p:sldId id="351" r:id="rId15"/>
    <p:sldId id="315" r:id="rId16"/>
    <p:sldId id="343" r:id="rId17"/>
    <p:sldId id="342" r:id="rId18"/>
    <p:sldId id="334" r:id="rId19"/>
    <p:sldId id="317" r:id="rId20"/>
    <p:sldId id="297" r:id="rId21"/>
    <p:sldId id="316" r:id="rId22"/>
    <p:sldId id="298" r:id="rId23"/>
    <p:sldId id="299" r:id="rId24"/>
    <p:sldId id="300" r:id="rId25"/>
    <p:sldId id="301" r:id="rId26"/>
    <p:sldId id="325" r:id="rId27"/>
    <p:sldId id="318" r:id="rId28"/>
    <p:sldId id="344" r:id="rId29"/>
    <p:sldId id="303" r:id="rId30"/>
    <p:sldId id="346" r:id="rId31"/>
    <p:sldId id="336" r:id="rId32"/>
    <p:sldId id="319" r:id="rId33"/>
    <p:sldId id="304" r:id="rId34"/>
    <p:sldId id="305" r:id="rId35"/>
    <p:sldId id="306" r:id="rId36"/>
    <p:sldId id="307" r:id="rId37"/>
    <p:sldId id="320" r:id="rId38"/>
    <p:sldId id="308" r:id="rId39"/>
    <p:sldId id="309" r:id="rId40"/>
    <p:sldId id="330" r:id="rId41"/>
    <p:sldId id="331" r:id="rId42"/>
    <p:sldId id="340" r:id="rId43"/>
    <p:sldId id="321" r:id="rId44"/>
    <p:sldId id="310" r:id="rId45"/>
    <p:sldId id="311" r:id="rId46"/>
    <p:sldId id="322" r:id="rId47"/>
    <p:sldId id="312" r:id="rId48"/>
    <p:sldId id="313" r:id="rId49"/>
    <p:sldId id="335" r:id="rId50"/>
  </p:sldIdLst>
  <p:sldSz cx="12192000" cy="6858000"/>
  <p:notesSz cx="6858000" cy="9144000"/>
  <p:embeddedFontLst>
    <p:embeddedFont>
      <p:font typeface="나눔손글씨 암스테르담" panose="02000503000000000000" pitchFamily="2" charset="-127"/>
      <p:regular r:id="rId51"/>
    </p:embeddedFont>
    <p:embeddedFont>
      <p:font typeface="맑은 고딕" panose="020B0503020000020004" pitchFamily="50" charset="-127"/>
      <p:regular r:id="rId52"/>
      <p:bold r:id="rId53"/>
    </p:embeddedFont>
    <p:embeddedFont>
      <p:font typeface="카페24 고운밤" pitchFamily="2" charset="-127"/>
      <p:regular r:id="rId5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88" userDrawn="1">
          <p15:clr>
            <a:srgbClr val="A4A3A4"/>
          </p15:clr>
        </p15:guide>
        <p15:guide id="2" pos="41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AACB"/>
    <a:srgbClr val="F7F7F7"/>
    <a:srgbClr val="FFF0F7"/>
    <a:srgbClr val="FFCCE5"/>
    <a:srgbClr val="ED7D31"/>
    <a:srgbClr val="FFFF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797" y="72"/>
      </p:cViewPr>
      <p:guideLst>
        <p:guide orient="horz" pos="1888"/>
        <p:guide pos="41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A1B3D6-FF5F-4EA2-82AB-06F9444EE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DF0E0F0-5F2E-46AF-B3DD-7504EF29D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64C3D8-B93B-4781-B8B5-AC0CD28C5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AEB797-FA53-4D00-9BE2-10DEC5FD2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FC5DFB-266E-4004-8CB2-A2920E8A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73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833FD9-E168-45A9-917A-427B493C0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B3BEE06-2674-4D5F-A370-BE0DAFAE23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9DD27B-E543-4E3D-885C-3EB4CA6EC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04ACB8-DDEA-4064-8A0D-7E13D5FA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E346BF-ABDA-4A75-8211-B815E8876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9D8443-113E-473E-A972-B1559E7BD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6468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44D3F-FAAF-477C-BF13-D273973A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A9B9950-7C41-482F-A9B0-063FBDDF18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AAF72B-A7C9-4DD7-978D-C295CC015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EE42E5-94E0-4C46-A736-51A255319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0D35BB-F25B-4695-A588-6D2DA9FD2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8489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8588AA-BB76-48AC-8877-F9E8FA7C41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5D314D-960E-4E3B-B581-9E57320448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95E9ED-A26B-40F0-BF61-D023937D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1F469A-DE60-4FCB-A765-18F587D88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D51BFD-F6FB-4B8A-B61E-F3A8CB4EB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754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01C5C3-B2C0-4C60-996F-C3D379D38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086F8C-61E4-468C-84B2-8652A7BA6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DAD6FE-58BB-4FC9-8A58-31B866D5A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5B6B3F-A01B-4C32-82E3-289112754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918AE9-4DF8-436D-AA3B-AF4D878AA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759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41FB8E-1F4E-450D-B622-DAAC12CD6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4B8F4E-CE30-47CA-96CB-4C3C3FBA3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6542A0-A35E-464E-A9D1-D7BEA81C2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74D299-E915-4D19-A315-8C32F8617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211846-E06C-464C-8E85-91E9E8B58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310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AB1996-0E96-46D8-A104-DC06926A6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651799-8D14-4D59-BE6F-15A23EA310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277E6B-C764-47EB-A41B-07428F6FB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4F08CC-23D2-48DD-91DD-91993D3A7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9CEE72-F5A1-4BD7-AB30-BEC0AC19B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B5E17A-20DF-4423-BF73-8BE2F56E5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999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A9E41C-98CB-44D7-BB0C-9FD51AD6A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8A16BA-EC45-4114-B882-BB0CDB36F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915C22-B978-4BB0-9CD8-DBA84EC18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E04055E-8617-44DC-A69F-4DCFCF585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F001C97-4F8C-45BF-AEA6-A6E5D566A9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4EAF92-B0C1-4572-8927-EB6569C0E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6AC376A-BDF6-4C5D-ACE8-C4A4E5156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9F569C2-A053-4742-8DB2-401837217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899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91470C-B248-437C-94BA-2B4CB8415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BF4A75F-7BF9-449B-9239-D204590CB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894497-945B-49D2-AEE3-B697C9C6D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78480EB-4582-411B-AA69-7D3204B15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841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1CB39EA-7259-49D5-B831-23457361D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69ABDD-198B-4CAA-8FC4-651CFADEF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7D26F6-2615-4B6F-ADC3-2EF1529BC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F84B81A-BC94-430A-A975-AFF33FF0F7B7}"/>
              </a:ext>
            </a:extLst>
          </p:cNvPr>
          <p:cNvSpPr/>
          <p:nvPr userDrawn="1"/>
        </p:nvSpPr>
        <p:spPr>
          <a:xfrm>
            <a:off x="422832" y="556627"/>
            <a:ext cx="11346335" cy="5773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74A5531-CE76-4BA6-99CC-6025574EA691}"/>
              </a:ext>
            </a:extLst>
          </p:cNvPr>
          <p:cNvCxnSpPr>
            <a:cxnSpLocks/>
          </p:cNvCxnSpPr>
          <p:nvPr userDrawn="1"/>
        </p:nvCxnSpPr>
        <p:spPr>
          <a:xfrm>
            <a:off x="871771" y="587139"/>
            <a:ext cx="1044845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8177D959-A3AA-449D-8E43-76A33CE4EE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1538" y="138113"/>
            <a:ext cx="5057314" cy="419529"/>
          </a:xfrm>
        </p:spPr>
        <p:txBody>
          <a:bodyPr>
            <a:noAutofit/>
          </a:bodyPr>
          <a:lstStyle>
            <a:lvl1pPr marL="0" indent="0">
              <a:buNone/>
              <a:defRPr sz="3000">
                <a:latin typeface="카페24 고운밤" pitchFamily="2" charset="-127"/>
                <a:ea typeface="카페24 고운밤" pitchFamily="2" charset="-127"/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7199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1CB39EA-7259-49D5-B831-23457361D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69ABDD-198B-4CAA-8FC4-651CFADEF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7D26F6-2615-4B6F-ADC3-2EF1529BC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77BD8D-4CCB-4D75-9C5A-7A5149B93680}"/>
              </a:ext>
            </a:extLst>
          </p:cNvPr>
          <p:cNvSpPr/>
          <p:nvPr userDrawn="1"/>
        </p:nvSpPr>
        <p:spPr>
          <a:xfrm>
            <a:off x="422832" y="556627"/>
            <a:ext cx="11346335" cy="5773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033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7612D1-DBAF-4BD3-9188-121374DCA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6B3E79-A8DE-4094-AB01-41C3CC626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9719E8-0BE9-46AA-BBCC-C5A366E483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3ACC84-5698-4ACA-A3DC-050FA7AF1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644870-664B-42A9-9678-3B24AA96A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C8EFFE-4ED4-489A-975D-B8C06A4D2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320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93466D8-E52B-4C64-A241-87D6E44C7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279A32-EE09-4DA4-B03D-731520EE9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A2A3E3-261C-4025-9F2F-33C6A84EE9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D9B43-ADB4-4A33-BF31-DF44B01603AB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8AFEF3-605E-4AC8-AFD8-F385FF077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F335DC-4C3F-4336-A0EA-99C5D7118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8438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73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EE9BBBF-1B43-421E-A881-ADDC091334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9" b="25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ECA02DB-9F85-4BAD-BEED-64AEFBE01CF7}"/>
              </a:ext>
            </a:extLst>
          </p:cNvPr>
          <p:cNvSpPr/>
          <p:nvPr/>
        </p:nvSpPr>
        <p:spPr>
          <a:xfrm>
            <a:off x="-3844" y="0"/>
            <a:ext cx="12195844" cy="6858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A8ABC8-B95E-465E-AA61-C66779209C3F}"/>
              </a:ext>
            </a:extLst>
          </p:cNvPr>
          <p:cNvSpPr txBox="1"/>
          <p:nvPr/>
        </p:nvSpPr>
        <p:spPr>
          <a:xfrm>
            <a:off x="788748" y="217807"/>
            <a:ext cx="5291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멀티 디바이스 융합 자바</a:t>
            </a:r>
            <a:r>
              <a:rPr lang="en-US" altLang="ko-KR" b="1" dirty="0">
                <a:latin typeface="카페24 고운밤" pitchFamily="2" charset="-127"/>
                <a:ea typeface="카페24 고운밤" pitchFamily="2" charset="-127"/>
              </a:rPr>
              <a:t>(Java) </a:t>
            </a:r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디지털 컨버전스 과정 </a:t>
            </a:r>
            <a:r>
              <a:rPr lang="en-US" altLang="ko-KR" b="1" dirty="0">
                <a:latin typeface="카페24 고운밤" pitchFamily="2" charset="-127"/>
                <a:ea typeface="카페24 고운밤" pitchFamily="2" charset="-127"/>
              </a:rPr>
              <a:t>8</a:t>
            </a:r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기 </a:t>
            </a:r>
            <a:r>
              <a:rPr lang="en-US" altLang="ko-KR" b="1" dirty="0">
                <a:latin typeface="카페24 고운밤" pitchFamily="2" charset="-127"/>
                <a:ea typeface="카페24 고운밤" pitchFamily="2" charset="-127"/>
              </a:rPr>
              <a:t>]</a:t>
            </a:r>
            <a:endParaRPr lang="ko-KR" altLang="en-US" b="1" dirty="0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0E9CC50-E311-4783-B8AB-DF32CA57F6CA}"/>
              </a:ext>
            </a:extLst>
          </p:cNvPr>
          <p:cNvCxnSpPr>
            <a:cxnSpLocks/>
          </p:cNvCxnSpPr>
          <p:nvPr/>
        </p:nvCxnSpPr>
        <p:spPr>
          <a:xfrm>
            <a:off x="871771" y="587139"/>
            <a:ext cx="1044845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8046405C-78A0-43B6-A16D-6514151214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2" t="27602" r="15989" b="27672"/>
          <a:stretch/>
        </p:blipFill>
        <p:spPr>
          <a:xfrm>
            <a:off x="4291573" y="560231"/>
            <a:ext cx="4848373" cy="41312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94FBCDD-774D-4F47-8D5E-DD0FF84C8140}"/>
              </a:ext>
            </a:extLst>
          </p:cNvPr>
          <p:cNvSpPr txBox="1"/>
          <p:nvPr/>
        </p:nvSpPr>
        <p:spPr>
          <a:xfrm>
            <a:off x="7374744" y="4693830"/>
            <a:ext cx="35509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latin typeface="카페24 고운밤" pitchFamily="2" charset="-127"/>
                <a:ea typeface="카페24 고운밤" pitchFamily="2" charset="-127"/>
              </a:rPr>
              <a:t>2</a:t>
            </a:r>
            <a:r>
              <a:rPr lang="ko-KR" altLang="en-US" sz="4000" b="1" dirty="0">
                <a:latin typeface="카페24 고운밤" pitchFamily="2" charset="-127"/>
                <a:ea typeface="카페24 고운밤" pitchFamily="2" charset="-127"/>
              </a:rPr>
              <a:t>조 프로젝트 발표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F67C6B-1E58-48EE-BA8C-CC5280A24251}"/>
              </a:ext>
            </a:extLst>
          </p:cNvPr>
          <p:cNvSpPr txBox="1"/>
          <p:nvPr/>
        </p:nvSpPr>
        <p:spPr>
          <a:xfrm>
            <a:off x="7606238" y="5401716"/>
            <a:ext cx="374012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팀 명 </a:t>
            </a:r>
            <a:r>
              <a:rPr lang="en-US" altLang="ko-KR" sz="2000" dirty="0"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장유유서</a:t>
            </a:r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팀 장 </a:t>
            </a:r>
            <a:r>
              <a:rPr lang="en-US" altLang="ko-KR" sz="2000" dirty="0"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전은우</a:t>
            </a:r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팀 원 </a:t>
            </a:r>
            <a:r>
              <a:rPr lang="en-US" altLang="ko-KR" sz="2000" dirty="0"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유기상</a:t>
            </a:r>
            <a:r>
              <a:rPr lang="en-US" altLang="ko-KR" sz="2000" dirty="0"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최수빈</a:t>
            </a:r>
            <a:r>
              <a:rPr lang="en-US" altLang="ko-KR" sz="2000" dirty="0"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최재훈</a:t>
            </a:r>
            <a:r>
              <a:rPr lang="en-US" altLang="ko-KR" sz="2000" dirty="0"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박현근</a:t>
            </a:r>
          </a:p>
        </p:txBody>
      </p:sp>
    </p:spTree>
    <p:extLst>
      <p:ext uri="{BB962C8B-B14F-4D97-AF65-F5344CB8AC3E}">
        <p14:creationId xmlns:p14="http://schemas.microsoft.com/office/powerpoint/2010/main" val="3883230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F9FB56-880E-4823-8A0D-3CC96AD33674}"/>
              </a:ext>
            </a:extLst>
          </p:cNvPr>
          <p:cNvSpPr txBox="1"/>
          <p:nvPr/>
        </p:nvSpPr>
        <p:spPr>
          <a:xfrm>
            <a:off x="2339880" y="3075057"/>
            <a:ext cx="75576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spc="-150" dirty="0">
                <a:latin typeface="카페24 고운밤" pitchFamily="2" charset="-127"/>
                <a:ea typeface="카페24 고운밤" pitchFamily="2" charset="-127"/>
              </a:rPr>
              <a:t>습관형성을 위한 독서 기록의 필요성 인식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243E36-0237-4967-A694-E8BDCEBE71E3}"/>
              </a:ext>
            </a:extLst>
          </p:cNvPr>
          <p:cNvSpPr txBox="1"/>
          <p:nvPr/>
        </p:nvSpPr>
        <p:spPr>
          <a:xfrm>
            <a:off x="5432842" y="1797784"/>
            <a:ext cx="13797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카페24 고운밤" pitchFamily="2" charset="-127"/>
                <a:ea typeface="카페24 고운밤" pitchFamily="2" charset="-127"/>
              </a:rPr>
              <a:t>“</a:t>
            </a:r>
            <a:endParaRPr lang="ko-KR" altLang="en-US" sz="10000" dirty="0">
              <a:solidFill>
                <a:srgbClr val="9A8B85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1B24B1C-76FB-4812-8336-01C8C4E527A5}"/>
              </a:ext>
            </a:extLst>
          </p:cNvPr>
          <p:cNvSpPr/>
          <p:nvPr/>
        </p:nvSpPr>
        <p:spPr>
          <a:xfrm>
            <a:off x="5775525" y="4139306"/>
            <a:ext cx="686406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카페24 고운밤" pitchFamily="2" charset="-127"/>
                <a:ea typeface="카페24 고운밤" pitchFamily="2" charset="-127"/>
              </a:rPr>
              <a:t>”</a:t>
            </a:r>
            <a:endParaRPr lang="ko-KR" altLang="en-US" sz="10000" dirty="0">
              <a:solidFill>
                <a:srgbClr val="9A8B85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E441248-5CD8-419C-8877-F6F5A80E24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/>
              <a:t>1.1 </a:t>
            </a:r>
            <a:r>
              <a:rPr lang="ko-KR" altLang="en-US" dirty="0"/>
              <a:t>추진배경</a:t>
            </a:r>
          </a:p>
        </p:txBody>
      </p:sp>
    </p:spTree>
    <p:extLst>
      <p:ext uri="{BB962C8B-B14F-4D97-AF65-F5344CB8AC3E}">
        <p14:creationId xmlns:p14="http://schemas.microsoft.com/office/powerpoint/2010/main" val="3972303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53FEE7-5C77-453F-B902-CFBD024C2CA4}"/>
              </a:ext>
            </a:extLst>
          </p:cNvPr>
          <p:cNvSpPr txBox="1"/>
          <p:nvPr/>
        </p:nvSpPr>
        <p:spPr>
          <a:xfrm>
            <a:off x="2604525" y="2172167"/>
            <a:ext cx="69829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spc="-150" dirty="0"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sz="4000" b="1" spc="-150" dirty="0">
                <a:latin typeface="카페24 고운밤" pitchFamily="2" charset="-127"/>
                <a:ea typeface="카페24 고운밤" pitchFamily="2" charset="-127"/>
              </a:rPr>
              <a:t>목 적 </a:t>
            </a:r>
            <a:r>
              <a:rPr lang="en-US" altLang="ko-KR" sz="4000" b="1" spc="-150" dirty="0">
                <a:latin typeface="카페24 고운밤" pitchFamily="2" charset="-127"/>
                <a:ea typeface="카페24 고운밤" pitchFamily="2" charset="-127"/>
              </a:rPr>
              <a:t>]</a:t>
            </a:r>
          </a:p>
          <a:p>
            <a:pPr algn="ctr"/>
            <a:r>
              <a:rPr lang="ko-KR" altLang="en-US" sz="4000" spc="-150" dirty="0">
                <a:latin typeface="카페24 고운밤" pitchFamily="2" charset="-127"/>
                <a:ea typeface="카페24 고운밤" pitchFamily="2" charset="-127"/>
              </a:rPr>
              <a:t>독서기록 서비스와 사용자 간의 소통을</a:t>
            </a:r>
            <a:endParaRPr lang="en-US" altLang="ko-KR" sz="4000" spc="-150" dirty="0"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ko-KR" altLang="en-US" sz="4000" spc="-150" dirty="0">
                <a:latin typeface="카페24 고운밤" pitchFamily="2" charset="-127"/>
                <a:ea typeface="카페24 고운밤" pitchFamily="2" charset="-127"/>
              </a:rPr>
              <a:t>할 수 있는 공간 제공</a:t>
            </a:r>
            <a:endParaRPr lang="en-US" altLang="ko-KR" sz="4000" spc="-15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C1A1FC-8ACE-42B7-BE0D-F707579754B5}"/>
              </a:ext>
            </a:extLst>
          </p:cNvPr>
          <p:cNvSpPr txBox="1"/>
          <p:nvPr/>
        </p:nvSpPr>
        <p:spPr>
          <a:xfrm>
            <a:off x="5406105" y="1183722"/>
            <a:ext cx="13797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카페24 고운밤" pitchFamily="2" charset="-127"/>
                <a:ea typeface="카페24 고운밤" pitchFamily="2" charset="-127"/>
              </a:rPr>
              <a:t>“</a:t>
            </a:r>
            <a:endParaRPr lang="ko-KR" altLang="en-US" sz="10000" dirty="0">
              <a:solidFill>
                <a:srgbClr val="9A8B85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4DCCD05-7E90-46A5-A6B1-4B98E35FB65C}"/>
              </a:ext>
            </a:extLst>
          </p:cNvPr>
          <p:cNvSpPr/>
          <p:nvPr/>
        </p:nvSpPr>
        <p:spPr>
          <a:xfrm>
            <a:off x="5752796" y="4355234"/>
            <a:ext cx="686406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카페24 고운밤" pitchFamily="2" charset="-127"/>
                <a:ea typeface="카페24 고운밤" pitchFamily="2" charset="-127"/>
              </a:rPr>
              <a:t>”</a:t>
            </a:r>
            <a:endParaRPr lang="ko-KR" altLang="en-US" sz="10000" dirty="0">
              <a:solidFill>
                <a:srgbClr val="9A8B85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D1C90F9-7B3C-4506-81F2-118F375728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1.2 </a:t>
            </a:r>
            <a:r>
              <a:rPr lang="ko-KR" altLang="en-US" dirty="0"/>
              <a:t>목적 및 목표</a:t>
            </a:r>
          </a:p>
        </p:txBody>
      </p:sp>
    </p:spTree>
    <p:extLst>
      <p:ext uri="{BB962C8B-B14F-4D97-AF65-F5344CB8AC3E}">
        <p14:creationId xmlns:p14="http://schemas.microsoft.com/office/powerpoint/2010/main" val="3875206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B35B111-CF2B-4147-9F23-A69E5D3E617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1.2 </a:t>
            </a:r>
            <a:r>
              <a:rPr lang="ko-KR" altLang="en-US" dirty="0"/>
              <a:t>목적 및 목표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D562EF-A573-46F4-B5DE-4D05A643A656}"/>
              </a:ext>
            </a:extLst>
          </p:cNvPr>
          <p:cNvSpPr txBox="1"/>
          <p:nvPr/>
        </p:nvSpPr>
        <p:spPr>
          <a:xfrm>
            <a:off x="8181433" y="1160418"/>
            <a:ext cx="40873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카페24 고운밤" pitchFamily="2" charset="-127"/>
                <a:ea typeface="카페24 고운밤" pitchFamily="2" charset="-127"/>
              </a:rPr>
              <a:t>목 표 </a:t>
            </a:r>
            <a:r>
              <a:rPr lang="en-US" altLang="ko-KR" sz="3000" spc="-150" dirty="0">
                <a:latin typeface="카페24 고운밤" pitchFamily="2" charset="-127"/>
                <a:ea typeface="카페24 고운밤" pitchFamily="2" charset="-127"/>
              </a:rPr>
              <a:t>1</a:t>
            </a:r>
            <a:endParaRPr lang="ko-KR" altLang="en-US" sz="3000" spc="-15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CC42B3-BC8F-4F65-B751-8D4DFA57ABE2}"/>
              </a:ext>
            </a:extLst>
          </p:cNvPr>
          <p:cNvSpPr txBox="1"/>
          <p:nvPr/>
        </p:nvSpPr>
        <p:spPr>
          <a:xfrm>
            <a:off x="7404694" y="1818524"/>
            <a:ext cx="408739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spc="-150" dirty="0">
                <a:latin typeface="카페24 고운밤" pitchFamily="2" charset="-127"/>
                <a:ea typeface="카페24 고운밤" pitchFamily="2" charset="-127"/>
              </a:rPr>
              <a:t>독서량을 기록하는 서비스 제공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4ADAB1-A119-4C7D-8F6C-A6AF15D36A11}"/>
              </a:ext>
            </a:extLst>
          </p:cNvPr>
          <p:cNvSpPr txBox="1"/>
          <p:nvPr/>
        </p:nvSpPr>
        <p:spPr>
          <a:xfrm>
            <a:off x="3150863" y="4746606"/>
            <a:ext cx="1143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&lt;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책장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&gt;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BDC3C3-D0EF-4430-AF76-C79F33884720}"/>
              </a:ext>
            </a:extLst>
          </p:cNvPr>
          <p:cNvSpPr txBox="1"/>
          <p:nvPr/>
        </p:nvSpPr>
        <p:spPr>
          <a:xfrm>
            <a:off x="8790326" y="2598238"/>
            <a:ext cx="1187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&lt;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달력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&gt;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6EEC147-EF93-4240-9154-C60621023E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78" r="23594"/>
          <a:stretch/>
        </p:blipFill>
        <p:spPr>
          <a:xfrm>
            <a:off x="6526429" y="3015453"/>
            <a:ext cx="5165401" cy="3029747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2EC9A04-DBAC-4369-9FE5-907A9DCBDA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0" r="22891"/>
          <a:stretch/>
        </p:blipFill>
        <p:spPr>
          <a:xfrm>
            <a:off x="611028" y="1140645"/>
            <a:ext cx="5731305" cy="3491977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153902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B35B111-CF2B-4147-9F23-A69E5D3E617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1.2 </a:t>
            </a:r>
            <a:r>
              <a:rPr lang="ko-KR" altLang="en-US" dirty="0"/>
              <a:t>목적 및 목표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866717-26DE-432B-B56C-D8E80A69C60C}"/>
              </a:ext>
            </a:extLst>
          </p:cNvPr>
          <p:cNvSpPr txBox="1"/>
          <p:nvPr/>
        </p:nvSpPr>
        <p:spPr>
          <a:xfrm>
            <a:off x="8842176" y="2052709"/>
            <a:ext cx="40873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카페24 고운밤" pitchFamily="2" charset="-127"/>
                <a:ea typeface="카페24 고운밤" pitchFamily="2" charset="-127"/>
              </a:rPr>
              <a:t>목 표 </a:t>
            </a:r>
            <a:r>
              <a:rPr lang="en-US" altLang="ko-KR" sz="3000" spc="-150" dirty="0">
                <a:latin typeface="카페24 고운밤" pitchFamily="2" charset="-127"/>
                <a:ea typeface="카페24 고운밤" pitchFamily="2" charset="-127"/>
              </a:rPr>
              <a:t>2</a:t>
            </a:r>
            <a:endParaRPr lang="ko-KR" altLang="en-US" sz="3000" spc="-15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62AD61-0188-4680-BDC5-FD6B2C16FD7F}"/>
              </a:ext>
            </a:extLst>
          </p:cNvPr>
          <p:cNvSpPr txBox="1"/>
          <p:nvPr/>
        </p:nvSpPr>
        <p:spPr>
          <a:xfrm>
            <a:off x="7329102" y="2720111"/>
            <a:ext cx="408739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spc="-150" dirty="0">
                <a:latin typeface="카페24 고운밤" pitchFamily="2" charset="-127"/>
                <a:ea typeface="카페24 고운밤" pitchFamily="2" charset="-127"/>
              </a:rPr>
              <a:t>이용자</a:t>
            </a:r>
            <a:r>
              <a:rPr lang="en-US" altLang="ko-KR" sz="2500" spc="-15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2500" spc="-150" dirty="0">
                <a:latin typeface="카페24 고운밤" pitchFamily="2" charset="-127"/>
                <a:ea typeface="카페24 고운밤" pitchFamily="2" charset="-127"/>
              </a:rPr>
              <a:t>회원</a:t>
            </a:r>
            <a:r>
              <a:rPr lang="en-US" altLang="ko-KR" sz="2500" spc="-150" dirty="0">
                <a:latin typeface="카페24 고운밤" pitchFamily="2" charset="-127"/>
                <a:ea typeface="카페24 고운밤" pitchFamily="2" charset="-127"/>
              </a:rPr>
              <a:t>)</a:t>
            </a:r>
            <a:r>
              <a:rPr lang="ko-KR" altLang="en-US" sz="2500" spc="-150" dirty="0">
                <a:latin typeface="카페24 고운밤" pitchFamily="2" charset="-127"/>
                <a:ea typeface="카페24 고운밤" pitchFamily="2" charset="-127"/>
              </a:rPr>
              <a:t>간 소통을 위한</a:t>
            </a:r>
            <a:endParaRPr lang="en-US" altLang="ko-KR" sz="2500" spc="-150" dirty="0"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ko-KR" altLang="en-US" sz="2500" spc="-150" dirty="0">
                <a:latin typeface="카페24 고운밤" pitchFamily="2" charset="-127"/>
                <a:ea typeface="카페24 고운밤" pitchFamily="2" charset="-127"/>
              </a:rPr>
              <a:t>커뮤니티 공간 제공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7515F9-F216-4B49-9784-C6A92EEB4C8B}"/>
              </a:ext>
            </a:extLst>
          </p:cNvPr>
          <p:cNvSpPr txBox="1"/>
          <p:nvPr/>
        </p:nvSpPr>
        <p:spPr>
          <a:xfrm>
            <a:off x="3404190" y="1185890"/>
            <a:ext cx="1205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&lt;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 게시판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&gt;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E18B6B7-98D7-4FCE-8507-53E2F2C8C8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08" r="23125"/>
          <a:stretch/>
        </p:blipFill>
        <p:spPr>
          <a:xfrm>
            <a:off x="1103208" y="1619044"/>
            <a:ext cx="5894492" cy="3668679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063052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60EDCA8-26F9-4AE4-8BE1-02C527768A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1.2 </a:t>
            </a:r>
            <a:r>
              <a:rPr lang="ko-KR" altLang="en-US" dirty="0"/>
              <a:t>목적 및 목표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0EC7AC-4A9B-40ED-9EBA-D36BC9D4F677}"/>
              </a:ext>
            </a:extLst>
          </p:cNvPr>
          <p:cNvSpPr txBox="1"/>
          <p:nvPr/>
        </p:nvSpPr>
        <p:spPr>
          <a:xfrm>
            <a:off x="9803715" y="2136127"/>
            <a:ext cx="40873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 표 </a:t>
            </a:r>
            <a:r>
              <a:rPr lang="en-US" altLang="ko-KR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3</a:t>
            </a:r>
            <a:endParaRPr lang="ko-KR" altLang="en-US" sz="3000" spc="-15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ABBCFB-2618-4A66-9913-D59DACD384CF}"/>
              </a:ext>
            </a:extLst>
          </p:cNvPr>
          <p:cNvSpPr txBox="1"/>
          <p:nvPr/>
        </p:nvSpPr>
        <p:spPr>
          <a:xfrm>
            <a:off x="8694953" y="2974975"/>
            <a:ext cx="32601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spc="-150" dirty="0">
                <a:latin typeface="카페24 고운밤" pitchFamily="2" charset="-127"/>
                <a:ea typeface="카페24 고운밤" pitchFamily="2" charset="-127"/>
              </a:rPr>
              <a:t>온라인 도서 구매</a:t>
            </a:r>
            <a:r>
              <a:rPr lang="en-US" altLang="ko-KR" sz="2500" spc="-150" dirty="0">
                <a:latin typeface="카페24 고운밤" pitchFamily="2" charset="-127"/>
                <a:ea typeface="카페24 고운밤" pitchFamily="2" charset="-127"/>
              </a:rPr>
              <a:t> / </a:t>
            </a:r>
            <a:r>
              <a:rPr lang="ko-KR" altLang="en-US" sz="2500" spc="-150" dirty="0">
                <a:latin typeface="카페24 고운밤" pitchFamily="2" charset="-127"/>
                <a:ea typeface="카페24 고운밤" pitchFamily="2" charset="-127"/>
              </a:rPr>
              <a:t>지도검색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9162EC-B51C-4130-87E5-0BEC2B42DA1B}"/>
              </a:ext>
            </a:extLst>
          </p:cNvPr>
          <p:cNvSpPr txBox="1"/>
          <p:nvPr/>
        </p:nvSpPr>
        <p:spPr>
          <a:xfrm>
            <a:off x="6034755" y="5202228"/>
            <a:ext cx="1279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&lt;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지도검색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&gt;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506318-79C4-4AFF-930E-AF872FBFF6AC}"/>
              </a:ext>
            </a:extLst>
          </p:cNvPr>
          <p:cNvSpPr txBox="1"/>
          <p:nvPr/>
        </p:nvSpPr>
        <p:spPr>
          <a:xfrm>
            <a:off x="1128278" y="5202228"/>
            <a:ext cx="2785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&lt;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온라인 도서구매 사이트 링크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&gt;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F91DA5D-5685-4036-9611-2C91E764E3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7" r="22916"/>
          <a:stretch/>
        </p:blipFill>
        <p:spPr>
          <a:xfrm>
            <a:off x="4655467" y="1744964"/>
            <a:ext cx="3838441" cy="3414131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65CDE0E1-0145-420A-ACE5-34041FB2BF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96" r="22187"/>
          <a:stretch/>
        </p:blipFill>
        <p:spPr>
          <a:xfrm>
            <a:off x="587816" y="1744963"/>
            <a:ext cx="3866607" cy="3414132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C0A4880-313A-4B1A-A464-E545EDD86EF8}"/>
              </a:ext>
            </a:extLst>
          </p:cNvPr>
          <p:cNvSpPr/>
          <p:nvPr/>
        </p:nvSpPr>
        <p:spPr>
          <a:xfrm>
            <a:off x="3411855" y="2239332"/>
            <a:ext cx="502104" cy="5867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801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B07ADE1-4A49-4715-B653-C6BD7AE0E6A2}"/>
              </a:ext>
            </a:extLst>
          </p:cNvPr>
          <p:cNvSpPr/>
          <p:nvPr/>
        </p:nvSpPr>
        <p:spPr>
          <a:xfrm>
            <a:off x="6727371" y="699796"/>
            <a:ext cx="5041796" cy="5794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0EBB4-3F5E-4AD5-812E-4C07111FDE97}"/>
              </a:ext>
            </a:extLst>
          </p:cNvPr>
          <p:cNvSpPr txBox="1"/>
          <p:nvPr/>
        </p:nvSpPr>
        <p:spPr>
          <a:xfrm>
            <a:off x="7016622" y="960983"/>
            <a:ext cx="4150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카페24 고운밤" pitchFamily="2" charset="-127"/>
                <a:ea typeface="카페24 고운밤" pitchFamily="2" charset="-127"/>
              </a:rPr>
              <a:t>2. </a:t>
            </a:r>
            <a:r>
              <a:rPr lang="ko-KR" altLang="en-US" sz="3600" dirty="0">
                <a:latin typeface="카페24 고운밤" pitchFamily="2" charset="-127"/>
                <a:ea typeface="카페24 고운밤" pitchFamily="2" charset="-127"/>
              </a:rPr>
              <a:t>개발일정 및 </a:t>
            </a:r>
            <a:r>
              <a:rPr lang="ko-KR" altLang="en-US" sz="3600" dirty="0" err="1">
                <a:latin typeface="카페24 고운밤" pitchFamily="2" charset="-127"/>
                <a:ea typeface="카페24 고운밤" pitchFamily="2" charset="-127"/>
              </a:rPr>
              <a:t>팀구성</a:t>
            </a:r>
            <a:endParaRPr lang="ko-KR" altLang="en-US" sz="3600" dirty="0"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1026" name="Picture 2" descr="차 시간, 독서, 시, 여가, 차, 평지, 아늑한, 서적">
            <a:extLst>
              <a:ext uri="{FF2B5EF4-FFF2-40B4-BE49-F238E27FC236}">
                <a16:creationId xmlns:a16="http://schemas.microsoft.com/office/drawing/2014/main" id="{7E6C558A-3345-49AF-86DE-DEA4C7CEFC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6" r="105"/>
          <a:stretch/>
        </p:blipFill>
        <p:spPr bwMode="auto">
          <a:xfrm>
            <a:off x="1025342" y="1105677"/>
            <a:ext cx="4650781" cy="498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07AAF01-003B-43CD-90C3-B74E963BBDB3}"/>
              </a:ext>
            </a:extLst>
          </p:cNvPr>
          <p:cNvCxnSpPr>
            <a:cxnSpLocks/>
          </p:cNvCxnSpPr>
          <p:nvPr/>
        </p:nvCxnSpPr>
        <p:spPr>
          <a:xfrm>
            <a:off x="5676123" y="1587789"/>
            <a:ext cx="551658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CE6163E-53C6-4E55-A35B-DCDFF3DEC7BA}"/>
              </a:ext>
            </a:extLst>
          </p:cNvPr>
          <p:cNvSpPr txBox="1"/>
          <p:nvPr/>
        </p:nvSpPr>
        <p:spPr>
          <a:xfrm>
            <a:off x="7383627" y="1990461"/>
            <a:ext cx="26965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2.1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개발일정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712746-59E2-42D9-8C2F-0BE24C049853}"/>
              </a:ext>
            </a:extLst>
          </p:cNvPr>
          <p:cNvSpPr txBox="1"/>
          <p:nvPr/>
        </p:nvSpPr>
        <p:spPr>
          <a:xfrm>
            <a:off x="7383627" y="2635218"/>
            <a:ext cx="26965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2.2 </a:t>
            </a:r>
            <a:r>
              <a:rPr lang="ko-KR" altLang="en-US" sz="3000" dirty="0" err="1">
                <a:latin typeface="카페24 고운밤" pitchFamily="2" charset="-127"/>
                <a:ea typeface="카페24 고운밤" pitchFamily="2" charset="-127"/>
              </a:rPr>
              <a:t>팀구성</a:t>
            </a:r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(R&amp;R)</a:t>
            </a:r>
            <a:endParaRPr lang="ko-KR" altLang="en-US" sz="3000" dirty="0"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9782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0B61F14-5451-4664-83D7-48747B701D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2.1 </a:t>
            </a:r>
            <a:r>
              <a:rPr lang="ko-KR" altLang="en-US" dirty="0"/>
              <a:t>개발일정</a:t>
            </a:r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9464373-5A27-4651-82AA-E6C42DF16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66" y="3274056"/>
            <a:ext cx="2614229" cy="19169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9A562B-ABEB-463C-9097-FB7886071C8C}"/>
              </a:ext>
            </a:extLst>
          </p:cNvPr>
          <p:cNvSpPr txBox="1"/>
          <p:nvPr/>
        </p:nvSpPr>
        <p:spPr>
          <a:xfrm>
            <a:off x="581827" y="1020700"/>
            <a:ext cx="6662401" cy="17235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소프트웨어공학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]</a:t>
            </a:r>
          </a:p>
          <a:p>
            <a:endParaRPr lang="en-US" altLang="ko-KR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목적 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기술적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비기능적인 부분들을 고려해 체기적으로 접근하고 원리를 적용하기 위함</a:t>
            </a:r>
            <a:endParaRPr lang="en-US" altLang="ko-KR" sz="14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4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목표 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복잡도 저하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비용 최소화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개발기간 단축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대규모 프로젝트 관리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고품질 소프트웨어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효율성</a:t>
            </a:r>
            <a:endParaRPr lang="en-US" altLang="ko-KR" sz="14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4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개발프로세스 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나선형 모델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폭포수 모델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, V-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모델 등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B59870A-92BF-46D2-992D-D2AC46675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2991" y="3274056"/>
            <a:ext cx="2873822" cy="191838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ADC57A4-743B-4442-AA7C-495AB9B124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9609" y="3274056"/>
            <a:ext cx="3346425" cy="1916913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2209D6FB-8FA6-45E1-AA35-A2D1712042F9}"/>
              </a:ext>
            </a:extLst>
          </p:cNvPr>
          <p:cNvGrpSpPr/>
          <p:nvPr/>
        </p:nvGrpSpPr>
        <p:grpSpPr>
          <a:xfrm>
            <a:off x="7437268" y="1031659"/>
            <a:ext cx="4280833" cy="4220008"/>
            <a:chOff x="14109870" y="-295616"/>
            <a:chExt cx="4280833" cy="4220008"/>
          </a:xfrm>
        </p:grpSpPr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77C16E86-21F7-44D2-85A6-EE08405431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109870" y="-295615"/>
              <a:ext cx="4280833" cy="422000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E0519B2-9FF1-4627-ABC0-782768B62EC5}"/>
                </a:ext>
              </a:extLst>
            </p:cNvPr>
            <p:cNvSpPr/>
            <p:nvPr/>
          </p:nvSpPr>
          <p:spPr>
            <a:xfrm>
              <a:off x="14109870" y="-295616"/>
              <a:ext cx="4280833" cy="4220007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B70A404-9FEF-4874-A7D6-00A332A0E56D}"/>
              </a:ext>
            </a:extLst>
          </p:cNvPr>
          <p:cNvSpPr/>
          <p:nvPr/>
        </p:nvSpPr>
        <p:spPr>
          <a:xfrm>
            <a:off x="3485442" y="2489199"/>
            <a:ext cx="451558" cy="185421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162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EA808C7-5D71-4941-8160-4A56A5119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8" y="716032"/>
            <a:ext cx="10423753" cy="5569529"/>
          </a:xfrm>
          <a:prstGeom prst="rect">
            <a:avLst/>
          </a:prstGeom>
        </p:spPr>
      </p:pic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D6DD671-3477-45D8-9487-B5C6B902CC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2.1 </a:t>
            </a:r>
            <a:r>
              <a:rPr lang="ko-KR" altLang="en-US" dirty="0"/>
              <a:t>개발일정</a:t>
            </a:r>
          </a:p>
        </p:txBody>
      </p:sp>
      <p:sp>
        <p:nvSpPr>
          <p:cNvPr id="22" name="말풍선: 사각형 21">
            <a:extLst>
              <a:ext uri="{FF2B5EF4-FFF2-40B4-BE49-F238E27FC236}">
                <a16:creationId xmlns:a16="http://schemas.microsoft.com/office/drawing/2014/main" id="{997A246B-6B7F-4FF4-8DC8-74EFB9A9DCC5}"/>
              </a:ext>
            </a:extLst>
          </p:cNvPr>
          <p:cNvSpPr/>
          <p:nvPr/>
        </p:nvSpPr>
        <p:spPr>
          <a:xfrm>
            <a:off x="7050786" y="1037674"/>
            <a:ext cx="1920240" cy="213360"/>
          </a:xfrm>
          <a:prstGeom prst="wedgeRectCallout">
            <a:avLst>
              <a:gd name="adj1" fmla="val -97116"/>
              <a:gd name="adj2" fmla="val 21183"/>
            </a:avLst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지연사유 </a:t>
            </a:r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기획 내용 전면 수정</a:t>
            </a:r>
          </a:p>
        </p:txBody>
      </p:sp>
      <p:sp>
        <p:nvSpPr>
          <p:cNvPr id="23" name="말풍선: 사각형 22">
            <a:extLst>
              <a:ext uri="{FF2B5EF4-FFF2-40B4-BE49-F238E27FC236}">
                <a16:creationId xmlns:a16="http://schemas.microsoft.com/office/drawing/2014/main" id="{78C9F769-A4C8-4834-8584-B72991430DCA}"/>
              </a:ext>
            </a:extLst>
          </p:cNvPr>
          <p:cNvSpPr/>
          <p:nvPr/>
        </p:nvSpPr>
        <p:spPr>
          <a:xfrm>
            <a:off x="9331706" y="2470234"/>
            <a:ext cx="1920240" cy="213360"/>
          </a:xfrm>
          <a:prstGeom prst="wedgeRectCallout">
            <a:avLst>
              <a:gd name="adj1" fmla="val -43412"/>
              <a:gd name="adj2" fmla="val 142612"/>
            </a:avLst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지연사유 </a:t>
            </a:r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: DB</a:t>
            </a:r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암호화 기능 추가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4E4FEA5-7EF9-4517-B96E-82AC7F7CF7B1}"/>
              </a:ext>
            </a:extLst>
          </p:cNvPr>
          <p:cNvSpPr/>
          <p:nvPr/>
        </p:nvSpPr>
        <p:spPr>
          <a:xfrm>
            <a:off x="1404251" y="2914199"/>
            <a:ext cx="792849" cy="285136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53DB32C-2FC9-4B6B-8FA5-2B0E7B68A994}"/>
              </a:ext>
            </a:extLst>
          </p:cNvPr>
          <p:cNvSpPr/>
          <p:nvPr/>
        </p:nvSpPr>
        <p:spPr>
          <a:xfrm>
            <a:off x="1404250" y="3788123"/>
            <a:ext cx="792849" cy="285136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877F452-95B4-453D-9D6A-FA6A2A8DFC72}"/>
              </a:ext>
            </a:extLst>
          </p:cNvPr>
          <p:cNvSpPr/>
          <p:nvPr/>
        </p:nvSpPr>
        <p:spPr>
          <a:xfrm>
            <a:off x="1404250" y="4376910"/>
            <a:ext cx="792849" cy="576597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46A987-A652-4AF1-A0FF-F730FAE408D5}"/>
              </a:ext>
            </a:extLst>
          </p:cNvPr>
          <p:cNvGrpSpPr/>
          <p:nvPr/>
        </p:nvGrpSpPr>
        <p:grpSpPr>
          <a:xfrm>
            <a:off x="5445405" y="4464886"/>
            <a:ext cx="2147924" cy="224925"/>
            <a:chOff x="5380635" y="4368028"/>
            <a:chExt cx="2147924" cy="224925"/>
          </a:xfrm>
        </p:grpSpPr>
        <p:sp>
          <p:nvSpPr>
            <p:cNvPr id="29" name="말풍선: 사각형 28">
              <a:extLst>
                <a:ext uri="{FF2B5EF4-FFF2-40B4-BE49-F238E27FC236}">
                  <a16:creationId xmlns:a16="http://schemas.microsoft.com/office/drawing/2014/main" id="{4B6AD30E-F69A-4E1B-916A-24156FFAFA97}"/>
                </a:ext>
              </a:extLst>
            </p:cNvPr>
            <p:cNvSpPr/>
            <p:nvPr/>
          </p:nvSpPr>
          <p:spPr>
            <a:xfrm>
              <a:off x="5380636" y="4368028"/>
              <a:ext cx="2147923" cy="213360"/>
            </a:xfrm>
            <a:prstGeom prst="wedgeRectCallout">
              <a:avLst>
                <a:gd name="adj1" fmla="val 27348"/>
                <a:gd name="adj2" fmla="val -90245"/>
              </a:avLst>
            </a:pr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지연사유 </a:t>
              </a:r>
              <a:r>
                <a:rPr lang="en-US" altLang="ko-KR" sz="10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0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기능 구현 난이도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989E4C4A-3B23-451F-9DD8-C9C0F784DBBB}"/>
                </a:ext>
              </a:extLst>
            </p:cNvPr>
            <p:cNvSpPr/>
            <p:nvPr/>
          </p:nvSpPr>
          <p:spPr>
            <a:xfrm>
              <a:off x="5380635" y="4379593"/>
              <a:ext cx="2147923" cy="213360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4" name="말풍선: 사각형 23">
            <a:extLst>
              <a:ext uri="{FF2B5EF4-FFF2-40B4-BE49-F238E27FC236}">
                <a16:creationId xmlns:a16="http://schemas.microsoft.com/office/drawing/2014/main" id="{6141A7BB-2858-42AB-AA5D-75CF0FA7FA99}"/>
              </a:ext>
            </a:extLst>
          </p:cNvPr>
          <p:cNvSpPr/>
          <p:nvPr/>
        </p:nvSpPr>
        <p:spPr>
          <a:xfrm>
            <a:off x="5307456" y="5280481"/>
            <a:ext cx="2147923" cy="296427"/>
          </a:xfrm>
          <a:prstGeom prst="wedgeRectCallout">
            <a:avLst>
              <a:gd name="adj1" fmla="val 77156"/>
              <a:gd name="adj2" fmla="val -52699"/>
            </a:avLst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지연사유 </a:t>
            </a:r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선행 기능 구현 지연 및 </a:t>
            </a:r>
            <a:endParaRPr lang="en-US" altLang="ko-KR" sz="10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각 기능 구현 난이도</a:t>
            </a:r>
          </a:p>
        </p:txBody>
      </p:sp>
      <p:sp>
        <p:nvSpPr>
          <p:cNvPr id="11" name="막힌 원호 10">
            <a:extLst>
              <a:ext uri="{FF2B5EF4-FFF2-40B4-BE49-F238E27FC236}">
                <a16:creationId xmlns:a16="http://schemas.microsoft.com/office/drawing/2014/main" id="{DD1BB780-892E-4B67-9F68-068002B13CD9}"/>
              </a:ext>
            </a:extLst>
          </p:cNvPr>
          <p:cNvSpPr/>
          <p:nvPr/>
        </p:nvSpPr>
        <p:spPr>
          <a:xfrm rot="16200000">
            <a:off x="7396938" y="5027302"/>
            <a:ext cx="1872227" cy="644291"/>
          </a:xfrm>
          <a:prstGeom prst="blockArc">
            <a:avLst>
              <a:gd name="adj1" fmla="val 11104120"/>
              <a:gd name="adj2" fmla="val 21272625"/>
              <a:gd name="adj3" fmla="val 10342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말풍선: 사각형 30">
            <a:extLst>
              <a:ext uri="{FF2B5EF4-FFF2-40B4-BE49-F238E27FC236}">
                <a16:creationId xmlns:a16="http://schemas.microsoft.com/office/drawing/2014/main" id="{D19D2E01-BE07-4339-9B6A-E9500DF800F6}"/>
              </a:ext>
            </a:extLst>
          </p:cNvPr>
          <p:cNvSpPr/>
          <p:nvPr/>
        </p:nvSpPr>
        <p:spPr>
          <a:xfrm>
            <a:off x="10154666" y="3312497"/>
            <a:ext cx="1407160" cy="213360"/>
          </a:xfrm>
          <a:prstGeom prst="wedgeRectCallout">
            <a:avLst>
              <a:gd name="adj1" fmla="val -43412"/>
              <a:gd name="adj2" fmla="val 142612"/>
            </a:avLst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지연사유 </a:t>
            </a:r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기능 구현 지연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CF042D-FA9E-47F2-9F94-2C6F231A1096}"/>
              </a:ext>
            </a:extLst>
          </p:cNvPr>
          <p:cNvSpPr txBox="1"/>
          <p:nvPr/>
        </p:nvSpPr>
        <p:spPr>
          <a:xfrm>
            <a:off x="6387132" y="2621172"/>
            <a:ext cx="582211" cy="21544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>
                <a:latin typeface="카페24 고운밤" pitchFamily="2" charset="-127"/>
                <a:ea typeface="카페24 고운밤" pitchFamily="2" charset="-127"/>
              </a:rPr>
              <a:t>회원관리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8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508755-142E-4D2D-8EE8-783DB0317880}"/>
              </a:ext>
            </a:extLst>
          </p:cNvPr>
          <p:cNvSpPr txBox="1"/>
          <p:nvPr/>
        </p:nvSpPr>
        <p:spPr>
          <a:xfrm>
            <a:off x="6988258" y="2919617"/>
            <a:ext cx="877163" cy="21544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>
                <a:latin typeface="카페24 고운밤" pitchFamily="2" charset="-127"/>
                <a:ea typeface="카페24 고운밤" pitchFamily="2" charset="-127"/>
              </a:rPr>
              <a:t>게시판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-</a:t>
            </a:r>
            <a:r>
              <a:rPr lang="ko-KR" altLang="en-US" sz="800" dirty="0">
                <a:latin typeface="카페24 고운밤" pitchFamily="2" charset="-127"/>
                <a:ea typeface="카페24 고운밤" pitchFamily="2" charset="-127"/>
              </a:rPr>
              <a:t>댓글포함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8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B427AFE-57C1-4D16-AF85-BFCFA3FE9AF4}"/>
              </a:ext>
            </a:extLst>
          </p:cNvPr>
          <p:cNvSpPr txBox="1"/>
          <p:nvPr/>
        </p:nvSpPr>
        <p:spPr>
          <a:xfrm>
            <a:off x="6988258" y="3204775"/>
            <a:ext cx="878767" cy="21544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>
                <a:latin typeface="카페24 고운밤" pitchFamily="2" charset="-127"/>
                <a:ea typeface="카페24 고운밤" pitchFamily="2" charset="-127"/>
              </a:rPr>
              <a:t>공지사항 및 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Q&amp;A)</a:t>
            </a:r>
            <a:endParaRPr lang="ko-KR" altLang="en-US" sz="8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A8FAF1-B1E4-462D-9704-21D5E12CFBED}"/>
              </a:ext>
            </a:extLst>
          </p:cNvPr>
          <p:cNvSpPr txBox="1"/>
          <p:nvPr/>
        </p:nvSpPr>
        <p:spPr>
          <a:xfrm>
            <a:off x="7571522" y="3489933"/>
            <a:ext cx="968535" cy="21544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 err="1">
                <a:latin typeface="카페24 고운밤" pitchFamily="2" charset="-127"/>
                <a:ea typeface="카페24 고운밤" pitchFamily="2" charset="-127"/>
              </a:rPr>
              <a:t>메인화면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-</a:t>
            </a:r>
            <a:r>
              <a:rPr lang="ko-KR" altLang="en-US" sz="800" dirty="0">
                <a:latin typeface="카페24 고운밤" pitchFamily="2" charset="-127"/>
                <a:ea typeface="카페24 고운밤" pitchFamily="2" charset="-127"/>
              </a:rPr>
              <a:t>화면구성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8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A68D40E-4FA7-45A3-93D0-2C56500A48C4}"/>
              </a:ext>
            </a:extLst>
          </p:cNvPr>
          <p:cNvSpPr txBox="1"/>
          <p:nvPr/>
        </p:nvSpPr>
        <p:spPr>
          <a:xfrm>
            <a:off x="8186169" y="3775091"/>
            <a:ext cx="579005" cy="21544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>
                <a:latin typeface="카페24 고운밤" pitchFamily="2" charset="-127"/>
                <a:ea typeface="카페24 고운밤" pitchFamily="2" charset="-127"/>
              </a:rPr>
              <a:t>지도검색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8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CB9104-39F5-45C6-9D11-9648380E60DB}"/>
              </a:ext>
            </a:extLst>
          </p:cNvPr>
          <p:cNvSpPr txBox="1"/>
          <p:nvPr/>
        </p:nvSpPr>
        <p:spPr>
          <a:xfrm>
            <a:off x="6350937" y="4056047"/>
            <a:ext cx="577402" cy="21544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80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>
                <a:latin typeface="카페24 고운밤" pitchFamily="2" charset="-127"/>
                <a:ea typeface="카페24 고운밤" pitchFamily="2" charset="-127"/>
              </a:rPr>
              <a:t>도서검색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8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6CF30DA-99E4-4A13-B418-023A8E26D0B6}"/>
              </a:ext>
            </a:extLst>
          </p:cNvPr>
          <p:cNvSpPr txBox="1"/>
          <p:nvPr/>
        </p:nvSpPr>
        <p:spPr>
          <a:xfrm>
            <a:off x="8186169" y="4368729"/>
            <a:ext cx="410690" cy="21544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80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>
                <a:latin typeface="카페24 고운밤" pitchFamily="2" charset="-127"/>
                <a:ea typeface="카페24 고운밤" pitchFamily="2" charset="-127"/>
              </a:rPr>
              <a:t>책장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8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55E72C8-8535-4854-8222-8EC8E8B05BD0}"/>
              </a:ext>
            </a:extLst>
          </p:cNvPr>
          <p:cNvSpPr txBox="1"/>
          <p:nvPr/>
        </p:nvSpPr>
        <p:spPr>
          <a:xfrm>
            <a:off x="8186169" y="4662702"/>
            <a:ext cx="410690" cy="21544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80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>
                <a:latin typeface="카페24 고운밤" pitchFamily="2" charset="-127"/>
                <a:ea typeface="카페24 고운밤" pitchFamily="2" charset="-127"/>
              </a:rPr>
              <a:t>달력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8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6018903-EF8E-4D23-9993-81A8CD3BD648}"/>
              </a:ext>
            </a:extLst>
          </p:cNvPr>
          <p:cNvSpPr txBox="1"/>
          <p:nvPr/>
        </p:nvSpPr>
        <p:spPr>
          <a:xfrm>
            <a:off x="8186169" y="4922750"/>
            <a:ext cx="405880" cy="21544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80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>
                <a:latin typeface="카페24 고운밤" pitchFamily="2" charset="-127"/>
                <a:ea typeface="카페24 고운밤" pitchFamily="2" charset="-127"/>
              </a:rPr>
              <a:t>리뷰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8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B2146A25-56BD-4D43-BB15-A9ED45C25810}"/>
              </a:ext>
            </a:extLst>
          </p:cNvPr>
          <p:cNvSpPr/>
          <p:nvPr/>
        </p:nvSpPr>
        <p:spPr>
          <a:xfrm>
            <a:off x="7087385" y="2969534"/>
            <a:ext cx="686920" cy="10756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82C8B04-70A4-4A92-A840-F776124712A5}"/>
              </a:ext>
            </a:extLst>
          </p:cNvPr>
          <p:cNvSpPr/>
          <p:nvPr/>
        </p:nvSpPr>
        <p:spPr>
          <a:xfrm>
            <a:off x="8271706" y="3829029"/>
            <a:ext cx="407930" cy="10756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D073FC59-C76E-4F94-8425-BCB16EE3797F}"/>
              </a:ext>
            </a:extLst>
          </p:cNvPr>
          <p:cNvSpPr/>
          <p:nvPr/>
        </p:nvSpPr>
        <p:spPr>
          <a:xfrm>
            <a:off x="8276022" y="4411102"/>
            <a:ext cx="226173" cy="10756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5DC0BF1-206D-45AC-B181-D0F2BCD44D3D}"/>
              </a:ext>
            </a:extLst>
          </p:cNvPr>
          <p:cNvSpPr/>
          <p:nvPr/>
        </p:nvSpPr>
        <p:spPr>
          <a:xfrm>
            <a:off x="8271706" y="4708016"/>
            <a:ext cx="226173" cy="10756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8529888-1356-40D3-AECA-D8F056EDCC0A}"/>
              </a:ext>
            </a:extLst>
          </p:cNvPr>
          <p:cNvSpPr/>
          <p:nvPr/>
        </p:nvSpPr>
        <p:spPr>
          <a:xfrm>
            <a:off x="7050786" y="1254283"/>
            <a:ext cx="2322869" cy="374945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기존 기획 내용 </a:t>
            </a:r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]</a:t>
            </a:r>
          </a:p>
          <a:p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목적 </a:t>
            </a:r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독서 성취감을 부여하는 전자책 서비스</a:t>
            </a:r>
            <a:endParaRPr lang="en-US" altLang="ko-KR" sz="10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581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5" grpId="0" animBg="1"/>
      <p:bldP spid="26" grpId="0" animBg="1"/>
      <p:bldP spid="27" grpId="0" animBg="1"/>
      <p:bldP spid="24" grpId="0" animBg="1"/>
      <p:bldP spid="11" grpId="0" animBg="1"/>
      <p:bldP spid="31" grpId="0" animBg="1"/>
      <p:bldP spid="35" grpId="0" animBg="1"/>
      <p:bldP spid="38" grpId="0" animBg="1"/>
      <p:bldP spid="40" grpId="0" animBg="1"/>
      <p:bldP spid="41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AB8BFDB-E913-4D62-9839-84987DB73F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2.2 </a:t>
            </a:r>
            <a:r>
              <a:rPr lang="ko-KR" altLang="en-US" dirty="0" err="1"/>
              <a:t>팀구성</a:t>
            </a:r>
            <a:r>
              <a:rPr lang="en-US" altLang="ko-KR" dirty="0"/>
              <a:t>(R&amp;R)</a:t>
            </a:r>
            <a:endParaRPr lang="ko-KR" altLang="en-US" dirty="0"/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CD840DCD-56C2-4BA5-B936-C92C477336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5" t="16364" r="31933"/>
          <a:stretch/>
        </p:blipFill>
        <p:spPr>
          <a:xfrm>
            <a:off x="1931229" y="993662"/>
            <a:ext cx="8341238" cy="4893840"/>
          </a:xfrm>
          <a:prstGeom prst="rect">
            <a:avLst/>
          </a:prstGeo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D73FFD78-8F2D-46A0-BA40-D1D54F4705F2}"/>
              </a:ext>
            </a:extLst>
          </p:cNvPr>
          <p:cNvSpPr/>
          <p:nvPr/>
        </p:nvSpPr>
        <p:spPr>
          <a:xfrm>
            <a:off x="1919533" y="1045280"/>
            <a:ext cx="8352933" cy="4911365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F957068-9DCA-419D-990A-450CB6CCB191}"/>
              </a:ext>
            </a:extLst>
          </p:cNvPr>
          <p:cNvSpPr txBox="1"/>
          <p:nvPr/>
        </p:nvSpPr>
        <p:spPr>
          <a:xfrm>
            <a:off x="2549949" y="2141598"/>
            <a:ext cx="72808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>
                <a:latin typeface="카페24 고운밤" pitchFamily="2" charset="-127"/>
                <a:ea typeface="카페24 고운밤" pitchFamily="2" charset="-127"/>
              </a:rPr>
              <a:t>팀 장</a:t>
            </a:r>
            <a:endParaRPr lang="en-US" altLang="ko-KR" sz="22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BC3C3C7-7765-4CB5-B89A-53A6996B7245}"/>
              </a:ext>
            </a:extLst>
          </p:cNvPr>
          <p:cNvSpPr txBox="1"/>
          <p:nvPr/>
        </p:nvSpPr>
        <p:spPr>
          <a:xfrm>
            <a:off x="2051568" y="2783444"/>
            <a:ext cx="1696144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전은우</a:t>
            </a:r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설계 및 구현 총괄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주요기능 구현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   </a:t>
            </a:r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: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게시판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  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댓글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  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리뷰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E66C783-76DE-42F6-B5D4-26C0D3AAD94C}"/>
              </a:ext>
            </a:extLst>
          </p:cNvPr>
          <p:cNvSpPr txBox="1"/>
          <p:nvPr/>
        </p:nvSpPr>
        <p:spPr>
          <a:xfrm>
            <a:off x="3832936" y="2783444"/>
            <a:ext cx="1661032" cy="267765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유기상</a:t>
            </a:r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설계 기획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: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프로세스 설계서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화면설계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기능 구현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   </a:t>
            </a:r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: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화면구성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 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지도검색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 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달력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F494D79-DFFD-41BB-89FC-0E6DD088F61F}"/>
              </a:ext>
            </a:extLst>
          </p:cNvPr>
          <p:cNvSpPr txBox="1"/>
          <p:nvPr/>
        </p:nvSpPr>
        <p:spPr>
          <a:xfrm>
            <a:off x="5585602" y="2783444"/>
            <a:ext cx="1661031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최수빈</a:t>
            </a:r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설계 기획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: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프로젝트 개요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화면설계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기능 구현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   </a:t>
            </a:r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: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도서검색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 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책장 일체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ko-KR" altLang="en-US" sz="16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DD34777-B140-4716-B9DD-A5A97B2B18D7}"/>
              </a:ext>
            </a:extLst>
          </p:cNvPr>
          <p:cNvSpPr txBox="1"/>
          <p:nvPr/>
        </p:nvSpPr>
        <p:spPr>
          <a:xfrm>
            <a:off x="7373190" y="2783444"/>
            <a:ext cx="1661031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최재훈</a:t>
            </a:r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설계 기획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: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요구사항정의서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  DB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설계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기능 구현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   </a:t>
            </a:r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: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회원관리 일체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ko-KR" altLang="en-US" sz="16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2BA9917-2647-4D65-8612-BFE90B1C52D7}"/>
              </a:ext>
            </a:extLst>
          </p:cNvPr>
          <p:cNvSpPr txBox="1"/>
          <p:nvPr/>
        </p:nvSpPr>
        <p:spPr>
          <a:xfrm>
            <a:off x="9181099" y="2783444"/>
            <a:ext cx="1091367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박현근</a:t>
            </a:r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설계 기획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: </a:t>
            </a:r>
            <a:r>
              <a:rPr lang="ko-KR" altLang="en-US" sz="1600" spc="-150" dirty="0">
                <a:latin typeface="카페24 고운밤" pitchFamily="2" charset="-127"/>
                <a:ea typeface="카페24 고운밤" pitchFamily="2" charset="-127"/>
              </a:rPr>
              <a:t>기획 지원</a:t>
            </a:r>
            <a:endParaRPr lang="en-US" altLang="ko-KR" sz="1600" spc="-15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기능 구현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   </a:t>
            </a:r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:  </a:t>
            </a:r>
            <a:r>
              <a:rPr lang="ko-KR" altLang="en-US" sz="1600" spc="-150" dirty="0">
                <a:latin typeface="카페24 고운밤" pitchFamily="2" charset="-127"/>
                <a:ea typeface="카페24 고운밤" pitchFamily="2" charset="-127"/>
              </a:rPr>
              <a:t>공지사항</a:t>
            </a:r>
            <a:endParaRPr lang="en-US" altLang="ko-KR" sz="1600" spc="-15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    Q&amp;A</a:t>
            </a:r>
          </a:p>
          <a:p>
            <a:endParaRPr lang="ko-KR" altLang="en-US" sz="16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1AD3134-00E4-449E-B592-09FD25F169F6}"/>
              </a:ext>
            </a:extLst>
          </p:cNvPr>
          <p:cNvSpPr txBox="1"/>
          <p:nvPr/>
        </p:nvSpPr>
        <p:spPr>
          <a:xfrm>
            <a:off x="7373190" y="5956645"/>
            <a:ext cx="30106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1500" dirty="0">
                <a:latin typeface="카페24 고운밤" pitchFamily="2" charset="-127"/>
                <a:ea typeface="카페24 고운밤" pitchFamily="2" charset="-127"/>
              </a:rPr>
              <a:t>공통 </a:t>
            </a:r>
            <a:r>
              <a:rPr lang="en-US" altLang="ko-KR" sz="1500" dirty="0"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1500" dirty="0">
                <a:latin typeface="카페24 고운밤" pitchFamily="2" charset="-127"/>
                <a:ea typeface="카페24 고운밤" pitchFamily="2" charset="-127"/>
              </a:rPr>
              <a:t>기능구현의 기본 </a:t>
            </a:r>
            <a:r>
              <a:rPr lang="en-US" altLang="ko-KR" sz="1500" dirty="0">
                <a:latin typeface="카페24 고운밤" pitchFamily="2" charset="-127"/>
                <a:ea typeface="카페24 고운밤" pitchFamily="2" charset="-127"/>
              </a:rPr>
              <a:t>UI </a:t>
            </a:r>
            <a:r>
              <a:rPr lang="ko-KR" altLang="en-US" sz="1500" dirty="0">
                <a:latin typeface="카페24 고운밤" pitchFamily="2" charset="-127"/>
                <a:ea typeface="카페24 고운밤" pitchFamily="2" charset="-127"/>
              </a:rPr>
              <a:t>설계 및 구현</a:t>
            </a:r>
            <a:r>
              <a:rPr lang="en-US" altLang="ko-KR" sz="15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15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15BB442B-BE90-4568-8BE7-70EB6EE04509}"/>
              </a:ext>
            </a:extLst>
          </p:cNvPr>
          <p:cNvSpPr/>
          <p:nvPr/>
        </p:nvSpPr>
        <p:spPr>
          <a:xfrm>
            <a:off x="5928852" y="4903447"/>
            <a:ext cx="791852" cy="263950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F51A1CAB-D000-4FD9-B783-F80ADF97CFC7}"/>
              </a:ext>
            </a:extLst>
          </p:cNvPr>
          <p:cNvSpPr/>
          <p:nvPr/>
        </p:nvSpPr>
        <p:spPr>
          <a:xfrm>
            <a:off x="4179671" y="4903447"/>
            <a:ext cx="791852" cy="477006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B8D500DB-889C-4C77-B766-EC573547DF98}"/>
              </a:ext>
            </a:extLst>
          </p:cNvPr>
          <p:cNvSpPr/>
          <p:nvPr/>
        </p:nvSpPr>
        <p:spPr>
          <a:xfrm>
            <a:off x="2372650" y="4677698"/>
            <a:ext cx="791852" cy="263950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311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3" grpId="0" animBg="1"/>
      <p:bldP spid="6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B07ADE1-4A49-4715-B653-C6BD7AE0E6A2}"/>
              </a:ext>
            </a:extLst>
          </p:cNvPr>
          <p:cNvSpPr/>
          <p:nvPr/>
        </p:nvSpPr>
        <p:spPr>
          <a:xfrm>
            <a:off x="6727371" y="699796"/>
            <a:ext cx="5041796" cy="5794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0EBB4-3F5E-4AD5-812E-4C07111FDE97}"/>
              </a:ext>
            </a:extLst>
          </p:cNvPr>
          <p:cNvSpPr txBox="1"/>
          <p:nvPr/>
        </p:nvSpPr>
        <p:spPr>
          <a:xfrm>
            <a:off x="7016622" y="960983"/>
            <a:ext cx="4150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카페24 고운밤" pitchFamily="2" charset="-127"/>
                <a:ea typeface="카페24 고운밤" pitchFamily="2" charset="-127"/>
              </a:rPr>
              <a:t>3</a:t>
            </a:r>
            <a:r>
              <a:rPr lang="en-US" altLang="ko-KR" sz="3600">
                <a:latin typeface="카페24 고운밤" pitchFamily="2" charset="-127"/>
                <a:ea typeface="카페24 고운밤" pitchFamily="2" charset="-127"/>
              </a:rPr>
              <a:t>. </a:t>
            </a:r>
            <a:r>
              <a:rPr lang="ko-KR" altLang="en-US" sz="3600" dirty="0">
                <a:latin typeface="카페24 고운밤" pitchFamily="2" charset="-127"/>
                <a:ea typeface="카페24 고운밤" pitchFamily="2" charset="-127"/>
              </a:rPr>
              <a:t>기능정의서</a:t>
            </a:r>
          </a:p>
        </p:txBody>
      </p:sp>
      <p:pic>
        <p:nvPicPr>
          <p:cNvPr id="1026" name="Picture 2" descr="차 시간, 독서, 시, 여가, 차, 평지, 아늑한, 서적">
            <a:extLst>
              <a:ext uri="{FF2B5EF4-FFF2-40B4-BE49-F238E27FC236}">
                <a16:creationId xmlns:a16="http://schemas.microsoft.com/office/drawing/2014/main" id="{7E6C558A-3345-49AF-86DE-DEA4C7CEFC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6" r="105"/>
          <a:stretch/>
        </p:blipFill>
        <p:spPr bwMode="auto">
          <a:xfrm>
            <a:off x="1025342" y="1105677"/>
            <a:ext cx="4650781" cy="498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07AAF01-003B-43CD-90C3-B74E963BBDB3}"/>
              </a:ext>
            </a:extLst>
          </p:cNvPr>
          <p:cNvCxnSpPr>
            <a:cxnSpLocks/>
          </p:cNvCxnSpPr>
          <p:nvPr/>
        </p:nvCxnSpPr>
        <p:spPr>
          <a:xfrm>
            <a:off x="5676123" y="1587789"/>
            <a:ext cx="551658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CE6163E-53C6-4E55-A35B-DCDFF3DEC7BA}"/>
              </a:ext>
            </a:extLst>
          </p:cNvPr>
          <p:cNvSpPr txBox="1"/>
          <p:nvPr/>
        </p:nvSpPr>
        <p:spPr>
          <a:xfrm>
            <a:off x="7383627" y="1990461"/>
            <a:ext cx="26965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3.1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기능정의서</a:t>
            </a:r>
          </a:p>
        </p:txBody>
      </p:sp>
    </p:spTree>
    <p:extLst>
      <p:ext uri="{BB962C8B-B14F-4D97-AF65-F5344CB8AC3E}">
        <p14:creationId xmlns:p14="http://schemas.microsoft.com/office/powerpoint/2010/main" val="1762450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C2CDE566-A044-40DD-B27C-713615481B23}"/>
              </a:ext>
            </a:extLst>
          </p:cNvPr>
          <p:cNvSpPr/>
          <p:nvPr/>
        </p:nvSpPr>
        <p:spPr>
          <a:xfrm>
            <a:off x="1759352" y="534935"/>
            <a:ext cx="9919504" cy="1820219"/>
          </a:xfrm>
          <a:prstGeom prst="rect">
            <a:avLst/>
          </a:prstGeom>
          <a:solidFill>
            <a:srgbClr val="FFCC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E9B90D5-8355-489D-BAE2-1B34215E1DBE}"/>
              </a:ext>
            </a:extLst>
          </p:cNvPr>
          <p:cNvSpPr/>
          <p:nvPr/>
        </p:nvSpPr>
        <p:spPr>
          <a:xfrm>
            <a:off x="1759352" y="4696236"/>
            <a:ext cx="9919504" cy="1820219"/>
          </a:xfrm>
          <a:prstGeom prst="rect">
            <a:avLst/>
          </a:prstGeom>
          <a:solidFill>
            <a:srgbClr val="FFCC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667B81-1246-4AE5-8B2A-8D1D8024C53F}"/>
              </a:ext>
            </a:extLst>
          </p:cNvPr>
          <p:cNvSpPr/>
          <p:nvPr/>
        </p:nvSpPr>
        <p:spPr>
          <a:xfrm>
            <a:off x="1759352" y="2616620"/>
            <a:ext cx="9919504" cy="1820219"/>
          </a:xfrm>
          <a:prstGeom prst="rect">
            <a:avLst/>
          </a:prstGeom>
          <a:solidFill>
            <a:srgbClr val="FFCC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A29E01-8B93-46D6-BFFD-12DE7C7F3D23}"/>
              </a:ext>
            </a:extLst>
          </p:cNvPr>
          <p:cNvSpPr txBox="1"/>
          <p:nvPr/>
        </p:nvSpPr>
        <p:spPr>
          <a:xfrm>
            <a:off x="473571" y="613458"/>
            <a:ext cx="800219" cy="127534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sz="4000" b="1" dirty="0">
                <a:latin typeface="카페24 고운밤" pitchFamily="2" charset="-127"/>
                <a:ea typeface="카페24 고운밤" pitchFamily="2" charset="-127"/>
              </a:rPr>
              <a:t>목 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ECADF1-E34C-414D-B829-CD0CA883DE67}"/>
              </a:ext>
            </a:extLst>
          </p:cNvPr>
          <p:cNvSpPr txBox="1"/>
          <p:nvPr/>
        </p:nvSpPr>
        <p:spPr>
          <a:xfrm>
            <a:off x="1921398" y="689607"/>
            <a:ext cx="3294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1.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프로젝트 개요</a:t>
            </a:r>
            <a:endParaRPr lang="en-US" altLang="ko-KR" sz="3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1.1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추진 배경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1.2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목적 및 목표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5287A9-F9E1-4905-9952-626EEB2582F5}"/>
              </a:ext>
            </a:extLst>
          </p:cNvPr>
          <p:cNvSpPr txBox="1"/>
          <p:nvPr/>
        </p:nvSpPr>
        <p:spPr>
          <a:xfrm>
            <a:off x="5042704" y="689606"/>
            <a:ext cx="3294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2.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개발일정 및 </a:t>
            </a:r>
            <a:r>
              <a:rPr lang="ko-KR" altLang="en-US" sz="3000" dirty="0" err="1">
                <a:latin typeface="카페24 고운밤" pitchFamily="2" charset="-127"/>
                <a:ea typeface="카페24 고운밤" pitchFamily="2" charset="-127"/>
              </a:rPr>
              <a:t>팀구성</a:t>
            </a:r>
            <a:endParaRPr lang="en-US" altLang="ko-KR" sz="3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2.1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프로젝트 일정</a:t>
            </a: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2.2 </a:t>
            </a:r>
            <a:r>
              <a:rPr lang="ko-KR" altLang="en-US" sz="2500" dirty="0" err="1">
                <a:latin typeface="카페24 고운밤" pitchFamily="2" charset="-127"/>
                <a:ea typeface="카페24 고운밤" pitchFamily="2" charset="-127"/>
              </a:rPr>
              <a:t>팀구성</a:t>
            </a:r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(R&amp;R)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B40662-2496-44DA-836A-2C2B8AFAC2B0}"/>
              </a:ext>
            </a:extLst>
          </p:cNvPr>
          <p:cNvSpPr txBox="1"/>
          <p:nvPr/>
        </p:nvSpPr>
        <p:spPr>
          <a:xfrm>
            <a:off x="8719598" y="689605"/>
            <a:ext cx="3086581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3.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기능정의서</a:t>
            </a: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3.1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기능정의서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CB2DE6-60EF-4558-8C64-15B90E88F3EB}"/>
              </a:ext>
            </a:extLst>
          </p:cNvPr>
          <p:cNvSpPr txBox="1"/>
          <p:nvPr/>
        </p:nvSpPr>
        <p:spPr>
          <a:xfrm>
            <a:off x="1921398" y="2693957"/>
            <a:ext cx="3294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4.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프로세스 설계</a:t>
            </a:r>
            <a:endParaRPr lang="en-US" altLang="ko-KR" sz="3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4.1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프로세스 분할도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4.2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프로세스 설계서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FCFB5D-70FC-4D64-B03E-450E3773BC70}"/>
              </a:ext>
            </a:extLst>
          </p:cNvPr>
          <p:cNvSpPr txBox="1"/>
          <p:nvPr/>
        </p:nvSpPr>
        <p:spPr>
          <a:xfrm>
            <a:off x="5042704" y="2693956"/>
            <a:ext cx="3294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5.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테이블 설계</a:t>
            </a:r>
            <a:endParaRPr lang="en-US" altLang="ko-KR" sz="3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5.1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전체 테이블 </a:t>
            </a:r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ERD</a:t>
            </a: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5.2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주요 테이블 </a:t>
            </a:r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ERD</a:t>
            </a:r>
            <a:endParaRPr lang="ko-KR" altLang="en-US" sz="25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0E8FBB-AA17-45BE-B5C3-B66C4A394647}"/>
              </a:ext>
            </a:extLst>
          </p:cNvPr>
          <p:cNvSpPr txBox="1"/>
          <p:nvPr/>
        </p:nvSpPr>
        <p:spPr>
          <a:xfrm>
            <a:off x="8719598" y="2693955"/>
            <a:ext cx="3086581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6.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아키텍처 설계</a:t>
            </a: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6.1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소요기술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6.2 SW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아키텍처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6.3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주요 </a:t>
            </a:r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SW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아키텍처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0C7215-D891-4213-A0BA-725B534075D5}"/>
              </a:ext>
            </a:extLst>
          </p:cNvPr>
          <p:cNvSpPr txBox="1"/>
          <p:nvPr/>
        </p:nvSpPr>
        <p:spPr>
          <a:xfrm>
            <a:off x="1921398" y="4698305"/>
            <a:ext cx="3294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7.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화면 설계</a:t>
            </a:r>
            <a:endParaRPr lang="en-US" altLang="ko-KR" sz="3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7.1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메뉴 구조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7.2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주요 화면 레이아웃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F031CD-AF02-444A-846F-F62B914ABE47}"/>
              </a:ext>
            </a:extLst>
          </p:cNvPr>
          <p:cNvSpPr txBox="1"/>
          <p:nvPr/>
        </p:nvSpPr>
        <p:spPr>
          <a:xfrm>
            <a:off x="5042704" y="4698304"/>
            <a:ext cx="3294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8.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시연</a:t>
            </a:r>
            <a:endParaRPr lang="en-US" altLang="ko-KR" sz="3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8.1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시연 시나리오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8.2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동영상 시연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AA98A2-3B3D-4F61-AA82-3F60188A8F53}"/>
              </a:ext>
            </a:extLst>
          </p:cNvPr>
          <p:cNvSpPr txBox="1"/>
          <p:nvPr/>
        </p:nvSpPr>
        <p:spPr>
          <a:xfrm>
            <a:off x="8719598" y="4698303"/>
            <a:ext cx="30865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9.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후기 및 질의응답</a:t>
            </a: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9.1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후기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9.2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질의응답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0CEED71-B577-4411-B418-92231138D231}"/>
              </a:ext>
            </a:extLst>
          </p:cNvPr>
          <p:cNvSpPr/>
          <p:nvPr/>
        </p:nvSpPr>
        <p:spPr>
          <a:xfrm>
            <a:off x="1905673" y="653568"/>
            <a:ext cx="9568987" cy="1507571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63D04CB-982E-4037-9AB9-B81CD1DD68C2}"/>
              </a:ext>
            </a:extLst>
          </p:cNvPr>
          <p:cNvSpPr/>
          <p:nvPr/>
        </p:nvSpPr>
        <p:spPr>
          <a:xfrm>
            <a:off x="1992485" y="2772943"/>
            <a:ext cx="9568987" cy="1507571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AC706C8-DBD6-4345-B13B-5BB41AF12690}"/>
              </a:ext>
            </a:extLst>
          </p:cNvPr>
          <p:cNvSpPr/>
          <p:nvPr/>
        </p:nvSpPr>
        <p:spPr>
          <a:xfrm>
            <a:off x="5042704" y="4810359"/>
            <a:ext cx="6447680" cy="1507571"/>
          </a:xfrm>
          <a:prstGeom prst="rect">
            <a:avLst/>
          </a:prstGeom>
          <a:solidFill>
            <a:schemeClr val="accent2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2BDBEEB-5A0B-49EA-884A-EE1AAD312BBF}"/>
              </a:ext>
            </a:extLst>
          </p:cNvPr>
          <p:cNvSpPr/>
          <p:nvPr/>
        </p:nvSpPr>
        <p:spPr>
          <a:xfrm>
            <a:off x="1921397" y="4810359"/>
            <a:ext cx="2858834" cy="1507571"/>
          </a:xfrm>
          <a:prstGeom prst="rect">
            <a:avLst/>
          </a:prstGeom>
          <a:solidFill>
            <a:srgbClr val="FFC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167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6" grpId="0" animBg="1"/>
      <p:bldP spid="17" grpId="0" animBg="1"/>
      <p:bldP spid="2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639286D-9FCC-4766-A4A2-DFEC434DF3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3.1 </a:t>
            </a:r>
            <a:r>
              <a:rPr lang="ko-KR" altLang="en-US" dirty="0"/>
              <a:t>기능정의서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1C9759CB-69C8-49BA-90A4-9CC688C10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61192"/>
              </p:ext>
            </p:extLst>
          </p:nvPr>
        </p:nvGraphicFramePr>
        <p:xfrm>
          <a:off x="1020502" y="766480"/>
          <a:ext cx="10150996" cy="53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97710">
                  <a:extLst>
                    <a:ext uri="{9D8B030D-6E8A-4147-A177-3AD203B41FA5}">
                      <a16:colId xmlns:a16="http://schemas.microsoft.com/office/drawing/2014/main" val="1545141565"/>
                    </a:ext>
                  </a:extLst>
                </a:gridCol>
                <a:gridCol w="972273">
                  <a:extLst>
                    <a:ext uri="{9D8B030D-6E8A-4147-A177-3AD203B41FA5}">
                      <a16:colId xmlns:a16="http://schemas.microsoft.com/office/drawing/2014/main" val="3672514620"/>
                    </a:ext>
                  </a:extLst>
                </a:gridCol>
                <a:gridCol w="671332">
                  <a:extLst>
                    <a:ext uri="{9D8B030D-6E8A-4147-A177-3AD203B41FA5}">
                      <a16:colId xmlns:a16="http://schemas.microsoft.com/office/drawing/2014/main" val="3303880443"/>
                    </a:ext>
                  </a:extLst>
                </a:gridCol>
                <a:gridCol w="1967696">
                  <a:extLst>
                    <a:ext uri="{9D8B030D-6E8A-4147-A177-3AD203B41FA5}">
                      <a16:colId xmlns:a16="http://schemas.microsoft.com/office/drawing/2014/main" val="326221752"/>
                    </a:ext>
                  </a:extLst>
                </a:gridCol>
                <a:gridCol w="763929">
                  <a:extLst>
                    <a:ext uri="{9D8B030D-6E8A-4147-A177-3AD203B41FA5}">
                      <a16:colId xmlns:a16="http://schemas.microsoft.com/office/drawing/2014/main" val="466216555"/>
                    </a:ext>
                  </a:extLst>
                </a:gridCol>
                <a:gridCol w="5278056">
                  <a:extLst>
                    <a:ext uri="{9D8B030D-6E8A-4147-A177-3AD203B41FA5}">
                      <a16:colId xmlns:a16="http://schemas.microsoft.com/office/drawing/2014/main" val="3026755040"/>
                    </a:ext>
                  </a:extLst>
                </a:gridCol>
              </a:tblGrid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카페24 고운밤" pitchFamily="2" charset="-127"/>
                          <a:ea typeface="카페24 고운밤" pitchFamily="2" charset="-127"/>
                        </a:rPr>
                        <a:t>No</a:t>
                      </a:r>
                      <a:endParaRPr lang="ko-KR" altLang="en-US" sz="20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카페24 고운밤" pitchFamily="2" charset="-127"/>
                          <a:ea typeface="카페24 고운밤" pitchFamily="2" charset="-127"/>
                        </a:rPr>
                        <a:t>구 분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카페24 고운밤" pitchFamily="2" charset="-127"/>
                          <a:ea typeface="카페24 고운밤" pitchFamily="2" charset="-127"/>
                        </a:rPr>
                        <a:t>필요수준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카페24 고운밤" pitchFamily="2" charset="-127"/>
                          <a:ea typeface="카페24 고운밤" pitchFamily="2" charset="-127"/>
                        </a:rPr>
                        <a:t>기 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카페24 고운밤" pitchFamily="2" charset="-127"/>
                          <a:ea typeface="카페24 고운밤" pitchFamily="2" charset="-127"/>
                        </a:rPr>
                        <a:t>담당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카페24 고운밤" pitchFamily="2" charset="-127"/>
                          <a:ea typeface="카페24 고운밤" pitchFamily="2" charset="-127"/>
                        </a:rPr>
                        <a:t>기능 상세 내용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26072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1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회원관리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회원정보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최재훈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회원가입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로그인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회원정보 수정 및 찾기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회원탈퇴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2437729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2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독서관리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도서검색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최수빈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도서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API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를 이용하여 검색 자료 저장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203310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3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핵심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책       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최수빈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저장된 도서 정보를 이용하여 독서기록 저장 및 이미지 출력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06552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4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핵심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달       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유기상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저장된 독서기록을 이용하여 달력에 대표 이미지 출력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6299536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5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선택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리       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전은우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도서에 대한 의견을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30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자 이내에 표기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6551546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6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커뮤니티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핵심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게 시 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전은우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게시글과 댓글에 대한 작성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수정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삭제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4377984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7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선택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공지사항 및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Q&amp;A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박현근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사이트 이용에 관한 게시글 등록 및 답변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0703897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8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지도검색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도서관 및 서점 찾기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유기상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선택한 지역에 대하여 도서관 및 서점 위치 표기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4545998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02EB3EEE-4970-4C7D-94A0-5782E9B5E924}"/>
              </a:ext>
            </a:extLst>
          </p:cNvPr>
          <p:cNvSpPr/>
          <p:nvPr/>
        </p:nvSpPr>
        <p:spPr>
          <a:xfrm>
            <a:off x="3169924" y="2604613"/>
            <a:ext cx="8001576" cy="1200421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AE497BD-B42B-4860-8BC4-55A46920A85C}"/>
              </a:ext>
            </a:extLst>
          </p:cNvPr>
          <p:cNvSpPr/>
          <p:nvPr/>
        </p:nvSpPr>
        <p:spPr>
          <a:xfrm>
            <a:off x="3169924" y="4371895"/>
            <a:ext cx="8001575" cy="579120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3ECD83-390C-4570-9CD7-19711108F001}"/>
              </a:ext>
            </a:extLst>
          </p:cNvPr>
          <p:cNvSpPr/>
          <p:nvPr/>
        </p:nvSpPr>
        <p:spPr>
          <a:xfrm>
            <a:off x="3169924" y="5517876"/>
            <a:ext cx="8001574" cy="573644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521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B07ADE1-4A49-4715-B653-C6BD7AE0E6A2}"/>
              </a:ext>
            </a:extLst>
          </p:cNvPr>
          <p:cNvSpPr/>
          <p:nvPr/>
        </p:nvSpPr>
        <p:spPr>
          <a:xfrm>
            <a:off x="6727371" y="699796"/>
            <a:ext cx="5041796" cy="5794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0EBB4-3F5E-4AD5-812E-4C07111FDE97}"/>
              </a:ext>
            </a:extLst>
          </p:cNvPr>
          <p:cNvSpPr txBox="1"/>
          <p:nvPr/>
        </p:nvSpPr>
        <p:spPr>
          <a:xfrm>
            <a:off x="7016622" y="960983"/>
            <a:ext cx="4150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카페24 고운밤" pitchFamily="2" charset="-127"/>
                <a:ea typeface="카페24 고운밤" pitchFamily="2" charset="-127"/>
              </a:rPr>
              <a:t>4. </a:t>
            </a:r>
            <a:r>
              <a:rPr lang="ko-KR" altLang="en-US" sz="3600" dirty="0">
                <a:latin typeface="카페24 고운밤" pitchFamily="2" charset="-127"/>
                <a:ea typeface="카페24 고운밤" pitchFamily="2" charset="-127"/>
              </a:rPr>
              <a:t>프로세스 설계</a:t>
            </a:r>
          </a:p>
        </p:txBody>
      </p:sp>
      <p:pic>
        <p:nvPicPr>
          <p:cNvPr id="1026" name="Picture 2" descr="차 시간, 독서, 시, 여가, 차, 평지, 아늑한, 서적">
            <a:extLst>
              <a:ext uri="{FF2B5EF4-FFF2-40B4-BE49-F238E27FC236}">
                <a16:creationId xmlns:a16="http://schemas.microsoft.com/office/drawing/2014/main" id="{7E6C558A-3345-49AF-86DE-DEA4C7CEFC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6" r="105"/>
          <a:stretch/>
        </p:blipFill>
        <p:spPr bwMode="auto">
          <a:xfrm>
            <a:off x="1025342" y="1105677"/>
            <a:ext cx="4650781" cy="498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07AAF01-003B-43CD-90C3-B74E963BBDB3}"/>
              </a:ext>
            </a:extLst>
          </p:cNvPr>
          <p:cNvCxnSpPr>
            <a:cxnSpLocks/>
          </p:cNvCxnSpPr>
          <p:nvPr/>
        </p:nvCxnSpPr>
        <p:spPr>
          <a:xfrm>
            <a:off x="5676123" y="1587789"/>
            <a:ext cx="551658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CE6163E-53C6-4E55-A35B-DCDFF3DEC7BA}"/>
              </a:ext>
            </a:extLst>
          </p:cNvPr>
          <p:cNvSpPr txBox="1"/>
          <p:nvPr/>
        </p:nvSpPr>
        <p:spPr>
          <a:xfrm>
            <a:off x="7383626" y="1990461"/>
            <a:ext cx="30385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4.1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프로세스 분할도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712746-59E2-42D9-8C2F-0BE24C049853}"/>
              </a:ext>
            </a:extLst>
          </p:cNvPr>
          <p:cNvSpPr txBox="1"/>
          <p:nvPr/>
        </p:nvSpPr>
        <p:spPr>
          <a:xfrm>
            <a:off x="7383627" y="2635218"/>
            <a:ext cx="30385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4.2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프로세스 설계서</a:t>
            </a:r>
          </a:p>
        </p:txBody>
      </p:sp>
    </p:spTree>
    <p:extLst>
      <p:ext uri="{BB962C8B-B14F-4D97-AF65-F5344CB8AC3E}">
        <p14:creationId xmlns:p14="http://schemas.microsoft.com/office/powerpoint/2010/main" val="5315465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6F3632A-7A1D-4860-93C5-964689398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4.1 </a:t>
            </a:r>
            <a:r>
              <a:rPr lang="ko-KR" altLang="en-US" dirty="0"/>
              <a:t>프로세스 분할도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F910B37-A84F-42C2-8855-BEDAB83E454B}"/>
              </a:ext>
            </a:extLst>
          </p:cNvPr>
          <p:cNvSpPr/>
          <p:nvPr/>
        </p:nvSpPr>
        <p:spPr>
          <a:xfrm>
            <a:off x="5278055" y="1145891"/>
            <a:ext cx="1635889" cy="544011"/>
          </a:xfrm>
          <a:prstGeom prst="rect">
            <a:avLst/>
          </a:prstGeom>
          <a:solidFill>
            <a:srgbClr val="FFCC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리 플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34847DB4-CCC4-42FB-AFEA-2A48378AE80D}"/>
              </a:ext>
            </a:extLst>
          </p:cNvPr>
          <p:cNvSpPr/>
          <p:nvPr/>
        </p:nvSpPr>
        <p:spPr>
          <a:xfrm>
            <a:off x="1192192" y="2391059"/>
            <a:ext cx="1635889" cy="544010"/>
          </a:xfrm>
          <a:prstGeom prst="rect">
            <a:avLst/>
          </a:prstGeom>
          <a:solidFill>
            <a:srgbClr val="FFCC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회 원</a:t>
            </a: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08FC5C44-23D3-4638-8969-60136F69FC65}"/>
              </a:ext>
            </a:extLst>
          </p:cNvPr>
          <p:cNvSpPr/>
          <p:nvPr/>
        </p:nvSpPr>
        <p:spPr>
          <a:xfrm>
            <a:off x="3989408" y="2391059"/>
            <a:ext cx="1635889" cy="544010"/>
          </a:xfrm>
          <a:prstGeom prst="rect">
            <a:avLst/>
          </a:prstGeom>
          <a:solidFill>
            <a:srgbClr val="FFCC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책 장</a:t>
            </a: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9DD95569-7831-4003-BC06-A309D97699A4}"/>
              </a:ext>
            </a:extLst>
          </p:cNvPr>
          <p:cNvSpPr/>
          <p:nvPr/>
        </p:nvSpPr>
        <p:spPr>
          <a:xfrm>
            <a:off x="6786624" y="2391059"/>
            <a:ext cx="1635889" cy="544010"/>
          </a:xfrm>
          <a:prstGeom prst="rect">
            <a:avLst/>
          </a:prstGeom>
          <a:solidFill>
            <a:srgbClr val="FFCC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커뮤니티</a:t>
            </a: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DA66EC5E-563F-4B81-A0E6-F7B130DF9613}"/>
              </a:ext>
            </a:extLst>
          </p:cNvPr>
          <p:cNvSpPr/>
          <p:nvPr/>
        </p:nvSpPr>
        <p:spPr>
          <a:xfrm>
            <a:off x="9583840" y="2380369"/>
            <a:ext cx="1635889" cy="544010"/>
          </a:xfrm>
          <a:prstGeom prst="rect">
            <a:avLst/>
          </a:prstGeom>
          <a:solidFill>
            <a:srgbClr val="FFCC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지도검색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2EEEE642-9ADB-4CE9-951D-3538DBAF2213}"/>
              </a:ext>
            </a:extLst>
          </p:cNvPr>
          <p:cNvSpPr/>
          <p:nvPr/>
        </p:nvSpPr>
        <p:spPr>
          <a:xfrm>
            <a:off x="1446839" y="3378922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회원가입</a:t>
            </a: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113B8D74-8917-439E-912F-22D09BBB9752}"/>
              </a:ext>
            </a:extLst>
          </p:cNvPr>
          <p:cNvSpPr/>
          <p:nvPr/>
        </p:nvSpPr>
        <p:spPr>
          <a:xfrm>
            <a:off x="1446839" y="3924861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ID/PW </a:t>
            </a:r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찾기</a:t>
            </a: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B9FAA214-5F93-48CC-86E6-B9BB0CDB7F82}"/>
              </a:ext>
            </a:extLst>
          </p:cNvPr>
          <p:cNvSpPr/>
          <p:nvPr/>
        </p:nvSpPr>
        <p:spPr>
          <a:xfrm>
            <a:off x="1446839" y="4470800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로 그 인</a:t>
            </a:r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4D3444F1-A0D7-4ADB-8CA9-27A9D0C4D0F3}"/>
              </a:ext>
            </a:extLst>
          </p:cNvPr>
          <p:cNvSpPr/>
          <p:nvPr/>
        </p:nvSpPr>
        <p:spPr>
          <a:xfrm>
            <a:off x="1446839" y="5016739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정보수정</a:t>
            </a:r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57316140-7A3A-4861-9BEE-6661F509E6CC}"/>
              </a:ext>
            </a:extLst>
          </p:cNvPr>
          <p:cNvSpPr/>
          <p:nvPr/>
        </p:nvSpPr>
        <p:spPr>
          <a:xfrm>
            <a:off x="1446839" y="5562678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회원탈퇴</a:t>
            </a: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4B09B115-9B14-49B2-BEBD-5FC0E9D631EA}"/>
              </a:ext>
            </a:extLst>
          </p:cNvPr>
          <p:cNvSpPr/>
          <p:nvPr/>
        </p:nvSpPr>
        <p:spPr>
          <a:xfrm>
            <a:off x="4244055" y="3378922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책 장</a:t>
            </a:r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73C73F60-E63F-4E2C-8532-F6EB87781714}"/>
              </a:ext>
            </a:extLst>
          </p:cNvPr>
          <p:cNvSpPr/>
          <p:nvPr/>
        </p:nvSpPr>
        <p:spPr>
          <a:xfrm>
            <a:off x="4244055" y="3924861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달 력</a:t>
            </a:r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838E61CD-F51C-4A36-A7C7-AE2BD99CC446}"/>
              </a:ext>
            </a:extLst>
          </p:cNvPr>
          <p:cNvSpPr/>
          <p:nvPr/>
        </p:nvSpPr>
        <p:spPr>
          <a:xfrm>
            <a:off x="4244055" y="4470800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도서검색</a:t>
            </a:r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44F82479-F466-45B3-85F2-004F1A332B60}"/>
              </a:ext>
            </a:extLst>
          </p:cNvPr>
          <p:cNvSpPr/>
          <p:nvPr/>
        </p:nvSpPr>
        <p:spPr>
          <a:xfrm>
            <a:off x="4479405" y="5016739"/>
            <a:ext cx="1261641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리 뷰</a:t>
            </a:r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71115ADE-C4E5-4C8A-87E2-3E85FA60FCD4}"/>
              </a:ext>
            </a:extLst>
          </p:cNvPr>
          <p:cNvSpPr/>
          <p:nvPr/>
        </p:nvSpPr>
        <p:spPr>
          <a:xfrm>
            <a:off x="4479404" y="5562678"/>
            <a:ext cx="1261641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온라인구매</a:t>
            </a:r>
          </a:p>
        </p:txBody>
      </p: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04D223AB-53DC-4F07-A53F-6E371BD6F9FB}"/>
              </a:ext>
            </a:extLst>
          </p:cNvPr>
          <p:cNvSpPr/>
          <p:nvPr/>
        </p:nvSpPr>
        <p:spPr>
          <a:xfrm>
            <a:off x="7041271" y="3378922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게시판</a:t>
            </a:r>
          </a:p>
        </p:txBody>
      </p:sp>
      <p:sp>
        <p:nvSpPr>
          <p:cNvPr id="169" name="직사각형 168">
            <a:extLst>
              <a:ext uri="{FF2B5EF4-FFF2-40B4-BE49-F238E27FC236}">
                <a16:creationId xmlns:a16="http://schemas.microsoft.com/office/drawing/2014/main" id="{9D43F91A-0D1D-4658-B873-8777E3E06DB5}"/>
              </a:ext>
            </a:extLst>
          </p:cNvPr>
          <p:cNvSpPr/>
          <p:nvPr/>
        </p:nvSpPr>
        <p:spPr>
          <a:xfrm>
            <a:off x="7029694" y="3924861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공지사항</a:t>
            </a:r>
          </a:p>
        </p:txBody>
      </p:sp>
      <p:sp>
        <p:nvSpPr>
          <p:cNvPr id="170" name="직사각형 169">
            <a:extLst>
              <a:ext uri="{FF2B5EF4-FFF2-40B4-BE49-F238E27FC236}">
                <a16:creationId xmlns:a16="http://schemas.microsoft.com/office/drawing/2014/main" id="{983AF50F-EA35-4302-91CE-3F46BB623699}"/>
              </a:ext>
            </a:extLst>
          </p:cNvPr>
          <p:cNvSpPr/>
          <p:nvPr/>
        </p:nvSpPr>
        <p:spPr>
          <a:xfrm>
            <a:off x="7029694" y="4470800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Q&amp;A</a:t>
            </a:r>
            <a:endParaRPr lang="ko-KR" altLang="en-US" sz="16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71" name="직사각형 170">
            <a:extLst>
              <a:ext uri="{FF2B5EF4-FFF2-40B4-BE49-F238E27FC236}">
                <a16:creationId xmlns:a16="http://schemas.microsoft.com/office/drawing/2014/main" id="{47709FA5-4F81-4FC1-937B-9FE2DA23E4C8}"/>
              </a:ext>
            </a:extLst>
          </p:cNvPr>
          <p:cNvSpPr/>
          <p:nvPr/>
        </p:nvSpPr>
        <p:spPr>
          <a:xfrm>
            <a:off x="9838487" y="3378922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지도검색</a:t>
            </a:r>
            <a:endParaRPr lang="ko-KR" altLang="en-US" sz="16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AD6492B8-12B7-43F1-A7AD-4FAECD62D784}"/>
              </a:ext>
            </a:extLst>
          </p:cNvPr>
          <p:cNvCxnSpPr>
            <a:stCxn id="56" idx="0"/>
            <a:endCxn id="158" idx="0"/>
          </p:cNvCxnSpPr>
          <p:nvPr/>
        </p:nvCxnSpPr>
        <p:spPr>
          <a:xfrm rot="5400000" flipH="1" flipV="1">
            <a:off x="6200616" y="-1810110"/>
            <a:ext cx="10690" cy="8391648"/>
          </a:xfrm>
          <a:prstGeom prst="bentConnector3">
            <a:avLst>
              <a:gd name="adj1" fmla="val 342947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92EA3D40-C988-4138-BA74-5EEB415D3B64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6096000" y="1689902"/>
            <a:ext cx="0" cy="3472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직선 연결선 176">
            <a:extLst>
              <a:ext uri="{FF2B5EF4-FFF2-40B4-BE49-F238E27FC236}">
                <a16:creationId xmlns:a16="http://schemas.microsoft.com/office/drawing/2014/main" id="{EE532BE7-244A-4ECB-AC8D-D3C45BF6012B}"/>
              </a:ext>
            </a:extLst>
          </p:cNvPr>
          <p:cNvCxnSpPr>
            <a:stCxn id="156" idx="0"/>
          </p:cNvCxnSpPr>
          <p:nvPr/>
        </p:nvCxnSpPr>
        <p:spPr>
          <a:xfrm flipH="1" flipV="1">
            <a:off x="4807352" y="2037144"/>
            <a:ext cx="1" cy="3539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96BE1404-A539-4F59-BDD4-C8E89304025B}"/>
              </a:ext>
            </a:extLst>
          </p:cNvPr>
          <p:cNvCxnSpPr>
            <a:stCxn id="157" idx="0"/>
          </p:cNvCxnSpPr>
          <p:nvPr/>
        </p:nvCxnSpPr>
        <p:spPr>
          <a:xfrm flipH="1" flipV="1">
            <a:off x="7604568" y="2037144"/>
            <a:ext cx="1" cy="3539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연결선: 꺾임 183">
            <a:extLst>
              <a:ext uri="{FF2B5EF4-FFF2-40B4-BE49-F238E27FC236}">
                <a16:creationId xmlns:a16="http://schemas.microsoft.com/office/drawing/2014/main" id="{4D000A63-F402-4325-885A-89B95F7766F8}"/>
              </a:ext>
            </a:extLst>
          </p:cNvPr>
          <p:cNvCxnSpPr>
            <a:cxnSpLocks/>
            <a:endCxn id="162" idx="1"/>
          </p:cNvCxnSpPr>
          <p:nvPr/>
        </p:nvCxnSpPr>
        <p:spPr>
          <a:xfrm rot="16200000" flipH="1">
            <a:off x="-47467" y="4271371"/>
            <a:ext cx="2832539" cy="156073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연결선: 꺾임 185">
            <a:extLst>
              <a:ext uri="{FF2B5EF4-FFF2-40B4-BE49-F238E27FC236}">
                <a16:creationId xmlns:a16="http://schemas.microsoft.com/office/drawing/2014/main" id="{984D5887-9C50-4829-BB13-9AEF684B6008}"/>
              </a:ext>
            </a:extLst>
          </p:cNvPr>
          <p:cNvCxnSpPr>
            <a:cxnSpLocks/>
            <a:endCxn id="165" idx="1"/>
          </p:cNvCxnSpPr>
          <p:nvPr/>
        </p:nvCxnSpPr>
        <p:spPr>
          <a:xfrm rot="16200000" flipH="1">
            <a:off x="3309377" y="3739122"/>
            <a:ext cx="1724860" cy="144495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연결선: 꺾임 187">
            <a:extLst>
              <a:ext uri="{FF2B5EF4-FFF2-40B4-BE49-F238E27FC236}">
                <a16:creationId xmlns:a16="http://schemas.microsoft.com/office/drawing/2014/main" id="{CBC6D942-ACAA-4612-A699-6613F217D796}"/>
              </a:ext>
            </a:extLst>
          </p:cNvPr>
          <p:cNvCxnSpPr>
            <a:cxnSpLocks/>
            <a:endCxn id="170" idx="1"/>
          </p:cNvCxnSpPr>
          <p:nvPr/>
        </p:nvCxnSpPr>
        <p:spPr>
          <a:xfrm rot="16200000" flipH="1">
            <a:off x="6092366" y="3736471"/>
            <a:ext cx="1728041" cy="146615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연결선: 꺾임 194">
            <a:extLst>
              <a:ext uri="{FF2B5EF4-FFF2-40B4-BE49-F238E27FC236}">
                <a16:creationId xmlns:a16="http://schemas.microsoft.com/office/drawing/2014/main" id="{BFFE2124-BCD4-43E7-90E6-DDF58421FEBC}"/>
              </a:ext>
            </a:extLst>
          </p:cNvPr>
          <p:cNvCxnSpPr>
            <a:endCxn id="171" idx="1"/>
          </p:cNvCxnSpPr>
          <p:nvPr/>
        </p:nvCxnSpPr>
        <p:spPr>
          <a:xfrm rot="16200000" flipH="1">
            <a:off x="9421552" y="3164986"/>
            <a:ext cx="657543" cy="176327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연결선 196">
            <a:extLst>
              <a:ext uri="{FF2B5EF4-FFF2-40B4-BE49-F238E27FC236}">
                <a16:creationId xmlns:a16="http://schemas.microsoft.com/office/drawing/2014/main" id="{950995E9-05B8-482F-8CCA-B0C8A43D8630}"/>
              </a:ext>
            </a:extLst>
          </p:cNvPr>
          <p:cNvCxnSpPr>
            <a:stCxn id="57" idx="1"/>
          </p:cNvCxnSpPr>
          <p:nvPr/>
        </p:nvCxnSpPr>
        <p:spPr>
          <a:xfrm flipH="1" flipV="1">
            <a:off x="1290765" y="3581921"/>
            <a:ext cx="156074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직선 연결선 198">
            <a:extLst>
              <a:ext uri="{FF2B5EF4-FFF2-40B4-BE49-F238E27FC236}">
                <a16:creationId xmlns:a16="http://schemas.microsoft.com/office/drawing/2014/main" id="{9CE55C4C-D086-42B1-9D19-16948894DA2C}"/>
              </a:ext>
            </a:extLst>
          </p:cNvPr>
          <p:cNvCxnSpPr>
            <a:stCxn id="159" idx="1"/>
          </p:cNvCxnSpPr>
          <p:nvPr/>
        </p:nvCxnSpPr>
        <p:spPr>
          <a:xfrm flipH="1">
            <a:off x="1290765" y="4127861"/>
            <a:ext cx="15607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직선 연결선 200">
            <a:extLst>
              <a:ext uri="{FF2B5EF4-FFF2-40B4-BE49-F238E27FC236}">
                <a16:creationId xmlns:a16="http://schemas.microsoft.com/office/drawing/2014/main" id="{DE2575CC-0192-4991-A12F-182C664BABA4}"/>
              </a:ext>
            </a:extLst>
          </p:cNvPr>
          <p:cNvCxnSpPr>
            <a:stCxn id="160" idx="1"/>
          </p:cNvCxnSpPr>
          <p:nvPr/>
        </p:nvCxnSpPr>
        <p:spPr>
          <a:xfrm flipH="1" flipV="1">
            <a:off x="1290765" y="4673799"/>
            <a:ext cx="156074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직선 연결선 202">
            <a:extLst>
              <a:ext uri="{FF2B5EF4-FFF2-40B4-BE49-F238E27FC236}">
                <a16:creationId xmlns:a16="http://schemas.microsoft.com/office/drawing/2014/main" id="{5BD0134E-BC47-4498-BA24-4727E42F64FB}"/>
              </a:ext>
            </a:extLst>
          </p:cNvPr>
          <p:cNvCxnSpPr>
            <a:stCxn id="161" idx="1"/>
          </p:cNvCxnSpPr>
          <p:nvPr/>
        </p:nvCxnSpPr>
        <p:spPr>
          <a:xfrm flipH="1">
            <a:off x="1303402" y="5219739"/>
            <a:ext cx="1434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연결선: 꺾임 204">
            <a:extLst>
              <a:ext uri="{FF2B5EF4-FFF2-40B4-BE49-F238E27FC236}">
                <a16:creationId xmlns:a16="http://schemas.microsoft.com/office/drawing/2014/main" id="{A85A55C9-3D51-46DC-848B-473F22E4D521}"/>
              </a:ext>
            </a:extLst>
          </p:cNvPr>
          <p:cNvCxnSpPr>
            <a:endCxn id="167" idx="1"/>
          </p:cNvCxnSpPr>
          <p:nvPr/>
        </p:nvCxnSpPr>
        <p:spPr>
          <a:xfrm rot="16200000" flipH="1">
            <a:off x="3954263" y="5240537"/>
            <a:ext cx="888878" cy="161404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연결선 206">
            <a:extLst>
              <a:ext uri="{FF2B5EF4-FFF2-40B4-BE49-F238E27FC236}">
                <a16:creationId xmlns:a16="http://schemas.microsoft.com/office/drawing/2014/main" id="{E0FC4268-B543-467C-92DF-FF3B9D5A9D00}"/>
              </a:ext>
            </a:extLst>
          </p:cNvPr>
          <p:cNvCxnSpPr>
            <a:stCxn id="166" idx="1"/>
          </p:cNvCxnSpPr>
          <p:nvPr/>
        </p:nvCxnSpPr>
        <p:spPr>
          <a:xfrm flipH="1">
            <a:off x="4325396" y="5219739"/>
            <a:ext cx="15400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연결선 208">
            <a:extLst>
              <a:ext uri="{FF2B5EF4-FFF2-40B4-BE49-F238E27FC236}">
                <a16:creationId xmlns:a16="http://schemas.microsoft.com/office/drawing/2014/main" id="{55D14BCB-783D-45B3-B26A-D1634CDCE9EC}"/>
              </a:ext>
            </a:extLst>
          </p:cNvPr>
          <p:cNvCxnSpPr>
            <a:stCxn id="163" idx="1"/>
          </p:cNvCxnSpPr>
          <p:nvPr/>
        </p:nvCxnSpPr>
        <p:spPr>
          <a:xfrm flipH="1" flipV="1">
            <a:off x="4099559" y="3581921"/>
            <a:ext cx="144496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75A3E0D9-1996-4A10-B093-3FCFFC1EA22D}"/>
              </a:ext>
            </a:extLst>
          </p:cNvPr>
          <p:cNvCxnSpPr>
            <a:stCxn id="164" idx="1"/>
          </p:cNvCxnSpPr>
          <p:nvPr/>
        </p:nvCxnSpPr>
        <p:spPr>
          <a:xfrm flipH="1">
            <a:off x="4099559" y="4127861"/>
            <a:ext cx="1444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>
            <a:extLst>
              <a:ext uri="{FF2B5EF4-FFF2-40B4-BE49-F238E27FC236}">
                <a16:creationId xmlns:a16="http://schemas.microsoft.com/office/drawing/2014/main" id="{60EECCF8-10C1-41E4-BB7B-5B9DDD1A1E52}"/>
              </a:ext>
            </a:extLst>
          </p:cNvPr>
          <p:cNvCxnSpPr>
            <a:stCxn id="168" idx="1"/>
          </p:cNvCxnSpPr>
          <p:nvPr/>
        </p:nvCxnSpPr>
        <p:spPr>
          <a:xfrm flipH="1" flipV="1">
            <a:off x="6883079" y="3581921"/>
            <a:ext cx="158192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연결선 214">
            <a:extLst>
              <a:ext uri="{FF2B5EF4-FFF2-40B4-BE49-F238E27FC236}">
                <a16:creationId xmlns:a16="http://schemas.microsoft.com/office/drawing/2014/main" id="{B807D09D-B5B1-40AA-B7AB-2A9EFF89DAB3}"/>
              </a:ext>
            </a:extLst>
          </p:cNvPr>
          <p:cNvCxnSpPr>
            <a:stCxn id="169" idx="1"/>
          </p:cNvCxnSpPr>
          <p:nvPr/>
        </p:nvCxnSpPr>
        <p:spPr>
          <a:xfrm flipH="1" flipV="1">
            <a:off x="6874012" y="4127860"/>
            <a:ext cx="155682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직사각형 215">
            <a:extLst>
              <a:ext uri="{FF2B5EF4-FFF2-40B4-BE49-F238E27FC236}">
                <a16:creationId xmlns:a16="http://schemas.microsoft.com/office/drawing/2014/main" id="{99620A20-9E66-4E06-9824-26EEF14EDC90}"/>
              </a:ext>
            </a:extLst>
          </p:cNvPr>
          <p:cNvSpPr/>
          <p:nvPr/>
        </p:nvSpPr>
        <p:spPr>
          <a:xfrm flipH="1">
            <a:off x="4257174" y="3392488"/>
            <a:ext cx="1492940" cy="392430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7" name="직사각형 216">
            <a:extLst>
              <a:ext uri="{FF2B5EF4-FFF2-40B4-BE49-F238E27FC236}">
                <a16:creationId xmlns:a16="http://schemas.microsoft.com/office/drawing/2014/main" id="{7C463133-06AC-4BC8-BC01-A8B353908FD6}"/>
              </a:ext>
            </a:extLst>
          </p:cNvPr>
          <p:cNvSpPr/>
          <p:nvPr/>
        </p:nvSpPr>
        <p:spPr>
          <a:xfrm flipH="1">
            <a:off x="4232478" y="3938431"/>
            <a:ext cx="1492940" cy="392430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8" name="직사각형 217">
            <a:extLst>
              <a:ext uri="{FF2B5EF4-FFF2-40B4-BE49-F238E27FC236}">
                <a16:creationId xmlns:a16="http://schemas.microsoft.com/office/drawing/2014/main" id="{ABCAE519-26A8-4E4C-8385-FDB459395181}"/>
              </a:ext>
            </a:extLst>
          </p:cNvPr>
          <p:cNvSpPr/>
          <p:nvPr/>
        </p:nvSpPr>
        <p:spPr>
          <a:xfrm flipH="1">
            <a:off x="7043297" y="3388223"/>
            <a:ext cx="1492940" cy="392430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9" name="직사각형 218">
            <a:extLst>
              <a:ext uri="{FF2B5EF4-FFF2-40B4-BE49-F238E27FC236}">
                <a16:creationId xmlns:a16="http://schemas.microsoft.com/office/drawing/2014/main" id="{711B13BB-CE89-437A-AE0A-9C42A4B17C6D}"/>
              </a:ext>
            </a:extLst>
          </p:cNvPr>
          <p:cNvSpPr/>
          <p:nvPr/>
        </p:nvSpPr>
        <p:spPr>
          <a:xfrm flipH="1">
            <a:off x="9836461" y="3378922"/>
            <a:ext cx="1492940" cy="392430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77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/>
      <p:bldP spid="217" grpId="0" animBg="1"/>
      <p:bldP spid="218" grpId="0" animBg="1"/>
      <p:bldP spid="21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직사각형 47">
            <a:extLst>
              <a:ext uri="{FF2B5EF4-FFF2-40B4-BE49-F238E27FC236}">
                <a16:creationId xmlns:a16="http://schemas.microsoft.com/office/drawing/2014/main" id="{1D5B874B-EBCA-4E68-8169-4A86B43B379C}"/>
              </a:ext>
            </a:extLst>
          </p:cNvPr>
          <p:cNvSpPr/>
          <p:nvPr/>
        </p:nvSpPr>
        <p:spPr>
          <a:xfrm>
            <a:off x="3456245" y="2262113"/>
            <a:ext cx="1041461" cy="4571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820CE3B-33FF-44DB-A253-29ED8CF691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4.2 </a:t>
            </a:r>
            <a:r>
              <a:rPr lang="ko-KR" altLang="en-US" dirty="0"/>
              <a:t>프로세스 설계서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6EB362B-2350-4B7B-8505-7603EBFC77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2028180"/>
              </p:ext>
            </p:extLst>
          </p:nvPr>
        </p:nvGraphicFramePr>
        <p:xfrm>
          <a:off x="1415479" y="1304242"/>
          <a:ext cx="9361041" cy="4680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039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1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로그인 사용자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시스템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968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1E58177A-56C4-407C-9E42-31060AB6FA4D}"/>
              </a:ext>
            </a:extLst>
          </p:cNvPr>
          <p:cNvSpPr/>
          <p:nvPr/>
        </p:nvSpPr>
        <p:spPr>
          <a:xfrm>
            <a:off x="1884229" y="1925364"/>
            <a:ext cx="1246735" cy="405516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177800" indent="-177800" algn="ctr" defTabSz="762000" eaLnBrk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책장</a:t>
            </a: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시작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20A82F0-3B45-4C4F-9BB6-025ED501A1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4789" y="4376146"/>
            <a:ext cx="1324118" cy="369208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책장 추가</a:t>
            </a: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071FFC-0CB2-40FE-A009-1A092C97BD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4789" y="3347379"/>
            <a:ext cx="1324118" cy="369208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도서 등록 버튼</a:t>
            </a: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A676DAC-9B15-4AA2-8E11-F8A3748334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6245" y="1938625"/>
            <a:ext cx="1324118" cy="369208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R="0" lvl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등록된 도서 출력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9217E5EF-BF7C-491C-89CA-168B25EDFC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53331" y="3329510"/>
            <a:ext cx="1324118" cy="369208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도서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 클릭</a:t>
            </a: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0" name="직선 화살표 연결선 2">
            <a:extLst>
              <a:ext uri="{FF2B5EF4-FFF2-40B4-BE49-F238E27FC236}">
                <a16:creationId xmlns:a16="http://schemas.microsoft.com/office/drawing/2014/main" id="{815C49B3-F306-4672-85B4-448F873D3C82}"/>
              </a:ext>
            </a:extLst>
          </p:cNvPr>
          <p:cNvCxnSpPr>
            <a:cxnSpLocks/>
            <a:endCxn id="8" idx="3"/>
          </p:cNvCxnSpPr>
          <p:nvPr/>
        </p:nvCxnSpPr>
        <p:spPr>
          <a:xfrm rot="10800000">
            <a:off x="4780363" y="2123229"/>
            <a:ext cx="4082360" cy="1005116"/>
          </a:xfrm>
          <a:prstGeom prst="bentConnector3">
            <a:avLst>
              <a:gd name="adj1" fmla="val 22972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B6687E8-4543-4032-80AA-DBA5FE86C7E2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 flipV="1">
            <a:off x="3130964" y="2123229"/>
            <a:ext cx="325281" cy="4893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2A45C06A-9686-44FB-87D1-E28B8462E772}"/>
              </a:ext>
            </a:extLst>
          </p:cNvPr>
          <p:cNvCxnSpPr>
            <a:cxnSpLocks/>
            <a:stCxn id="48" idx="2"/>
            <a:endCxn id="9" idx="0"/>
          </p:cNvCxnSpPr>
          <p:nvPr/>
        </p:nvCxnSpPr>
        <p:spPr>
          <a:xfrm rot="5400000">
            <a:off x="2735344" y="2087878"/>
            <a:ext cx="1021678" cy="1461586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74AA414C-E47D-4DAA-B027-484211924B2E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 rot="16200000" flipH="1">
            <a:off x="4202803" y="2223334"/>
            <a:ext cx="1039546" cy="1208544"/>
          </a:xfrm>
          <a:prstGeom prst="bentConnector3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6">
            <a:extLst>
              <a:ext uri="{FF2B5EF4-FFF2-40B4-BE49-F238E27FC236}">
                <a16:creationId xmlns:a16="http://schemas.microsoft.com/office/drawing/2014/main" id="{47FF1114-1E9C-43A3-82E2-F185255DF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4789" y="4890869"/>
            <a:ext cx="1324118" cy="369208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도서 편집</a:t>
            </a: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5" name="AutoShape 48">
            <a:extLst>
              <a:ext uri="{FF2B5EF4-FFF2-40B4-BE49-F238E27FC236}">
                <a16:creationId xmlns:a16="http://schemas.microsoft.com/office/drawing/2014/main" id="{854C6E1B-6944-496B-BE7D-F016138933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4995" y="3786915"/>
            <a:ext cx="1460365" cy="521559"/>
          </a:xfrm>
          <a:prstGeom prst="hexagon">
            <a:avLst>
              <a:gd name="adj" fmla="val 45319"/>
              <a:gd name="vf" fmla="val 115470"/>
            </a:avLst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도서 검색 </a:t>
            </a: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API</a:t>
            </a: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6" name="직선 화살표 연결선 2">
            <a:extLst>
              <a:ext uri="{FF2B5EF4-FFF2-40B4-BE49-F238E27FC236}">
                <a16:creationId xmlns:a16="http://schemas.microsoft.com/office/drawing/2014/main" id="{E379D336-732A-499A-B1E4-E6C4C54ADE7D}"/>
              </a:ext>
            </a:extLst>
          </p:cNvPr>
          <p:cNvCxnSpPr>
            <a:cxnSpLocks/>
            <a:stCxn id="15" idx="3"/>
            <a:endCxn id="22" idx="3"/>
          </p:cNvCxnSpPr>
          <p:nvPr/>
        </p:nvCxnSpPr>
        <p:spPr>
          <a:xfrm flipH="1">
            <a:off x="5989066" y="4047695"/>
            <a:ext cx="875929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30017C7-B291-49D4-A0AD-CBB825672286}"/>
              </a:ext>
            </a:extLst>
          </p:cNvPr>
          <p:cNvCxnSpPr>
            <a:cxnSpLocks/>
            <a:stCxn id="7" idx="2"/>
            <a:endCxn id="22" idx="0"/>
          </p:cNvCxnSpPr>
          <p:nvPr/>
        </p:nvCxnSpPr>
        <p:spPr>
          <a:xfrm>
            <a:off x="5326848" y="3716587"/>
            <a:ext cx="159" cy="14650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7D743E28-9E79-4ADD-A6D8-F921BE15FF83}"/>
              </a:ext>
            </a:extLst>
          </p:cNvPr>
          <p:cNvCxnSpPr>
            <a:cxnSpLocks/>
            <a:stCxn id="22" idx="2"/>
            <a:endCxn id="6" idx="0"/>
          </p:cNvCxnSpPr>
          <p:nvPr/>
        </p:nvCxnSpPr>
        <p:spPr>
          <a:xfrm flipH="1">
            <a:off x="5326848" y="4232299"/>
            <a:ext cx="159" cy="143847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FDFD737A-A4F3-43E4-9B66-3BCBC1E00A5F}"/>
              </a:ext>
            </a:extLst>
          </p:cNvPr>
          <p:cNvCxnSpPr>
            <a:cxnSpLocks/>
            <a:stCxn id="6" idx="2"/>
            <a:endCxn id="14" idx="0"/>
          </p:cNvCxnSpPr>
          <p:nvPr/>
        </p:nvCxnSpPr>
        <p:spPr>
          <a:xfrm>
            <a:off x="5326848" y="4745354"/>
            <a:ext cx="0" cy="145515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2">
            <a:extLst>
              <a:ext uri="{FF2B5EF4-FFF2-40B4-BE49-F238E27FC236}">
                <a16:creationId xmlns:a16="http://schemas.microsoft.com/office/drawing/2014/main" id="{0538B55E-7937-4201-AD2F-241409ADBE18}"/>
              </a:ext>
            </a:extLst>
          </p:cNvPr>
          <p:cNvCxnSpPr>
            <a:cxnSpLocks/>
            <a:stCxn id="14" idx="2"/>
          </p:cNvCxnSpPr>
          <p:nvPr/>
        </p:nvCxnSpPr>
        <p:spPr>
          <a:xfrm rot="5400000" flipH="1" flipV="1">
            <a:off x="6361604" y="2752159"/>
            <a:ext cx="1473162" cy="3542674"/>
          </a:xfrm>
          <a:prstGeom prst="bentConnector4">
            <a:avLst>
              <a:gd name="adj1" fmla="val -15518"/>
              <a:gd name="adj2" fmla="val 87736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C56557B9-230A-4DB9-8D89-F3BACB0C40A5}"/>
              </a:ext>
            </a:extLst>
          </p:cNvPr>
          <p:cNvCxnSpPr>
            <a:cxnSpLocks/>
            <a:stCxn id="9" idx="2"/>
            <a:endCxn id="14" idx="1"/>
          </p:cNvCxnSpPr>
          <p:nvPr/>
        </p:nvCxnSpPr>
        <p:spPr>
          <a:xfrm rot="16200000" flipH="1">
            <a:off x="2901712" y="3312395"/>
            <a:ext cx="1376755" cy="2149399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6">
            <a:extLst>
              <a:ext uri="{FF2B5EF4-FFF2-40B4-BE49-F238E27FC236}">
                <a16:creationId xmlns:a16="http://schemas.microsoft.com/office/drawing/2014/main" id="{D4E43ADC-0092-495A-8A68-A36330D8C1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4948" y="3863091"/>
            <a:ext cx="1324118" cy="369208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도서 검색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5A769A-DC44-481E-9665-860162BB2363}"/>
              </a:ext>
            </a:extLst>
          </p:cNvPr>
          <p:cNvSpPr txBox="1"/>
          <p:nvPr/>
        </p:nvSpPr>
        <p:spPr>
          <a:xfrm>
            <a:off x="1128342" y="776286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1)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책 장</a:t>
            </a: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1954C45F-8FFD-4EF2-A213-86D8236AAD38}"/>
              </a:ext>
            </a:extLst>
          </p:cNvPr>
          <p:cNvSpPr/>
          <p:nvPr/>
        </p:nvSpPr>
        <p:spPr>
          <a:xfrm>
            <a:off x="4664787" y="4890869"/>
            <a:ext cx="1324118" cy="36920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AutoShape 48">
            <a:extLst>
              <a:ext uri="{FF2B5EF4-FFF2-40B4-BE49-F238E27FC236}">
                <a16:creationId xmlns:a16="http://schemas.microsoft.com/office/drawing/2014/main" id="{E1259BB0-B900-4275-825C-63DBDEB04B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6596" y="3814299"/>
            <a:ext cx="1307012" cy="466790"/>
          </a:xfrm>
          <a:prstGeom prst="hexagon">
            <a:avLst>
              <a:gd name="adj" fmla="val 45319"/>
              <a:gd name="vf" fmla="val 115470"/>
            </a:avLst>
          </a:prstGeom>
          <a:solidFill>
            <a:srgbClr val="FFFF00">
              <a:alpha val="20000"/>
            </a:srgbClr>
          </a:solidFill>
          <a:ln w="12700">
            <a:noFill/>
            <a:miter lim="800000"/>
            <a:headEnd/>
            <a:tailEnd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7" name="AutoShape 51">
            <a:extLst>
              <a:ext uri="{FF2B5EF4-FFF2-40B4-BE49-F238E27FC236}">
                <a16:creationId xmlns:a16="http://schemas.microsoft.com/office/drawing/2014/main" id="{80EF3B8F-0B61-4B04-810D-D325FECF3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4099" y="3444309"/>
            <a:ext cx="1373684" cy="573312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책장</a:t>
            </a:r>
            <a:r>
              <a:rPr kumimoji="0" lang="en-US" altLang="ko-KR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sp>
        <p:nvSpPr>
          <p:cNvPr id="28" name="AutoShape 51">
            <a:extLst>
              <a:ext uri="{FF2B5EF4-FFF2-40B4-BE49-F238E27FC236}">
                <a16:creationId xmlns:a16="http://schemas.microsoft.com/office/drawing/2014/main" id="{7DCCBBCE-8FA0-44DC-B3F3-CB62A655BC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4099" y="4742738"/>
            <a:ext cx="1373684" cy="573312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도서기록</a:t>
            </a:r>
            <a:r>
              <a:rPr kumimoji="0" lang="en-US" altLang="ko-KR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sp>
        <p:nvSpPr>
          <p:cNvPr id="29" name="AutoShape 51">
            <a:extLst>
              <a:ext uri="{FF2B5EF4-FFF2-40B4-BE49-F238E27FC236}">
                <a16:creationId xmlns:a16="http://schemas.microsoft.com/office/drawing/2014/main" id="{9CD2AEDF-2000-453E-87B8-2FBB3EC935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4099" y="2304967"/>
            <a:ext cx="1373684" cy="573312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도서정보</a:t>
            </a:r>
            <a:r>
              <a:rPr kumimoji="0" lang="en-US" altLang="ko-KR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AE953911-4EE5-4934-AAA7-07FAC6D4262B}"/>
              </a:ext>
            </a:extLst>
          </p:cNvPr>
          <p:cNvCxnSpPr/>
          <p:nvPr/>
        </p:nvCxnSpPr>
        <p:spPr>
          <a:xfrm>
            <a:off x="8862723" y="2590800"/>
            <a:ext cx="34137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E697A97B-F2E8-4790-AA90-B9E7CFE45BF1}"/>
              </a:ext>
            </a:extLst>
          </p:cNvPr>
          <p:cNvCxnSpPr/>
          <p:nvPr/>
        </p:nvCxnSpPr>
        <p:spPr>
          <a:xfrm>
            <a:off x="8869680" y="2602992"/>
            <a:ext cx="0" cy="24724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929F498A-FAA4-4708-9225-9689CB46F85D}"/>
              </a:ext>
            </a:extLst>
          </p:cNvPr>
          <p:cNvCxnSpPr/>
          <p:nvPr/>
        </p:nvCxnSpPr>
        <p:spPr>
          <a:xfrm>
            <a:off x="8862723" y="3774723"/>
            <a:ext cx="34137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81BB360F-8E64-40D0-B0A6-BE6FB033F57E}"/>
              </a:ext>
            </a:extLst>
          </p:cNvPr>
          <p:cNvCxnSpPr/>
          <p:nvPr/>
        </p:nvCxnSpPr>
        <p:spPr>
          <a:xfrm>
            <a:off x="8862723" y="5076771"/>
            <a:ext cx="34137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3555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B7D0ACC4-0A2E-4163-9788-2C3126BA2E3C}"/>
              </a:ext>
            </a:extLst>
          </p:cNvPr>
          <p:cNvSpPr/>
          <p:nvPr/>
        </p:nvSpPr>
        <p:spPr>
          <a:xfrm>
            <a:off x="4639056" y="3850429"/>
            <a:ext cx="1025523" cy="798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899A781-6B8C-4E45-94EE-5C68FEB029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4.2 </a:t>
            </a:r>
            <a:r>
              <a:rPr lang="ko-KR" altLang="en-US" dirty="0"/>
              <a:t>프로세스 설계서</a:t>
            </a: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6C86FB70-2D8D-4BF9-A174-AFEDC8C662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7873161"/>
              </p:ext>
            </p:extLst>
          </p:nvPr>
        </p:nvGraphicFramePr>
        <p:xfrm>
          <a:off x="1415479" y="1292668"/>
          <a:ext cx="9361041" cy="4680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039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1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로그인 사용자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시스템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9680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AutoShape 51">
            <a:extLst>
              <a:ext uri="{FF2B5EF4-FFF2-40B4-BE49-F238E27FC236}">
                <a16:creationId xmlns:a16="http://schemas.microsoft.com/office/drawing/2014/main" id="{C6CC372F-5517-48FB-87D8-086B7EE55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5708" y="3450526"/>
            <a:ext cx="1373684" cy="573312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책장</a:t>
            </a:r>
            <a:r>
              <a:rPr kumimoji="0" lang="en-US" altLang="ko-KR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4B568EE-16AB-49EB-878D-422C20C140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66609" y="3544191"/>
            <a:ext cx="1297970" cy="392853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R="0" lvl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달력</a:t>
            </a:r>
            <a:r>
              <a:rPr kumimoji="0" lang="en-US" altLang="ko-KR" sz="1400" b="0" kern="0" noProof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 </a:t>
            </a: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출력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1B1075D6-6CB8-4A4F-9C15-C2E417D5D2B8}"/>
              </a:ext>
            </a:extLst>
          </p:cNvPr>
          <p:cNvCxnSpPr>
            <a:cxnSpLocks/>
            <a:stCxn id="4" idx="2"/>
            <a:endCxn id="5" idx="3"/>
          </p:cNvCxnSpPr>
          <p:nvPr/>
        </p:nvCxnSpPr>
        <p:spPr>
          <a:xfrm flipH="1">
            <a:off x="5664579" y="3737182"/>
            <a:ext cx="2951129" cy="3436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3C10119-9502-4DC5-9B35-94B6809FC492}"/>
              </a:ext>
            </a:extLst>
          </p:cNvPr>
          <p:cNvCxnSpPr>
            <a:cxnSpLocks/>
            <a:stCxn id="8" idx="3"/>
            <a:endCxn id="5" idx="1"/>
          </p:cNvCxnSpPr>
          <p:nvPr/>
        </p:nvCxnSpPr>
        <p:spPr>
          <a:xfrm>
            <a:off x="3276784" y="3740618"/>
            <a:ext cx="1089825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7C220BCB-B126-4F07-8969-0CBB6920FE98}"/>
              </a:ext>
            </a:extLst>
          </p:cNvPr>
          <p:cNvSpPr/>
          <p:nvPr/>
        </p:nvSpPr>
        <p:spPr>
          <a:xfrm>
            <a:off x="2054669" y="3524874"/>
            <a:ext cx="1222115" cy="431487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177800" indent="-177800" algn="ctr" defTabSz="762000" eaLnBrk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달력 시작</a:t>
            </a:r>
          </a:p>
        </p:txBody>
      </p:sp>
      <p:sp>
        <p:nvSpPr>
          <p:cNvPr id="9" name="AutoShape 51">
            <a:extLst>
              <a:ext uri="{FF2B5EF4-FFF2-40B4-BE49-F238E27FC236}">
                <a16:creationId xmlns:a16="http://schemas.microsoft.com/office/drawing/2014/main" id="{8D61A41A-28E8-474E-A66E-65285D3E6B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5708" y="4748955"/>
            <a:ext cx="1373684" cy="573312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도서기록</a:t>
            </a:r>
            <a:r>
              <a:rPr kumimoji="0" lang="en-US" altLang="ko-KR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cxnSp>
        <p:nvCxnSpPr>
          <p:cNvPr id="10" name="직선 화살표 연결선 13">
            <a:extLst>
              <a:ext uri="{FF2B5EF4-FFF2-40B4-BE49-F238E27FC236}">
                <a16:creationId xmlns:a16="http://schemas.microsoft.com/office/drawing/2014/main" id="{82E8107B-5374-442C-BB87-FA35D94B1C85}"/>
              </a:ext>
            </a:extLst>
          </p:cNvPr>
          <p:cNvCxnSpPr>
            <a:cxnSpLocks/>
            <a:stCxn id="9" idx="2"/>
            <a:endCxn id="23" idx="2"/>
          </p:cNvCxnSpPr>
          <p:nvPr/>
        </p:nvCxnSpPr>
        <p:spPr>
          <a:xfrm rot="10800000">
            <a:off x="5002520" y="3923505"/>
            <a:ext cx="3613188" cy="1112107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14A94D8-FF04-4227-A23A-F8F52E7077D2}"/>
              </a:ext>
            </a:extLst>
          </p:cNvPr>
          <p:cNvSpPr txBox="1"/>
          <p:nvPr/>
        </p:nvSpPr>
        <p:spPr>
          <a:xfrm>
            <a:off x="1128342" y="776286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2)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달 력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AE2BBDC-95DB-4D99-BA95-09221D7C4169}"/>
              </a:ext>
            </a:extLst>
          </p:cNvPr>
          <p:cNvSpPr/>
          <p:nvPr/>
        </p:nvSpPr>
        <p:spPr>
          <a:xfrm>
            <a:off x="4340461" y="3554296"/>
            <a:ext cx="1324118" cy="36920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AutoShape 51">
            <a:extLst>
              <a:ext uri="{FF2B5EF4-FFF2-40B4-BE49-F238E27FC236}">
                <a16:creationId xmlns:a16="http://schemas.microsoft.com/office/drawing/2014/main" id="{A8AA5EB8-997B-41BF-99A6-2338D15DAF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5708" y="4758864"/>
            <a:ext cx="1373684" cy="573312"/>
          </a:xfrm>
          <a:prstGeom prst="flowChartMagneticDisk">
            <a:avLst/>
          </a:prstGeom>
          <a:solidFill>
            <a:srgbClr val="FFFF00">
              <a:alpha val="20000"/>
            </a:srgbClr>
          </a:solidFill>
          <a:ln w="12700">
            <a:noFill/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5" name="AutoShape 51">
            <a:extLst>
              <a:ext uri="{FF2B5EF4-FFF2-40B4-BE49-F238E27FC236}">
                <a16:creationId xmlns:a16="http://schemas.microsoft.com/office/drawing/2014/main" id="{381ABD04-18DE-41F2-BC54-7B9F1A37E9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5708" y="2311184"/>
            <a:ext cx="1373684" cy="573312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도서정보</a:t>
            </a:r>
            <a:r>
              <a:rPr kumimoji="0" lang="en-US" altLang="ko-KR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A105BD49-E4F9-4012-BB44-2031E0927781}"/>
              </a:ext>
            </a:extLst>
          </p:cNvPr>
          <p:cNvCxnSpPr>
            <a:cxnSpLocks/>
            <a:endCxn id="23" idx="0"/>
          </p:cNvCxnSpPr>
          <p:nvPr/>
        </p:nvCxnSpPr>
        <p:spPr>
          <a:xfrm rot="10800000" flipV="1">
            <a:off x="5002520" y="2597840"/>
            <a:ext cx="3613190" cy="956456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291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87B5E06C-F906-4796-86C4-2ADBDFCE6CE7}"/>
              </a:ext>
            </a:extLst>
          </p:cNvPr>
          <p:cNvSpPr/>
          <p:nvPr/>
        </p:nvSpPr>
        <p:spPr>
          <a:xfrm>
            <a:off x="5487940" y="4977492"/>
            <a:ext cx="590662" cy="5798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AutoShape 51">
            <a:extLst>
              <a:ext uri="{FF2B5EF4-FFF2-40B4-BE49-F238E27FC236}">
                <a16:creationId xmlns:a16="http://schemas.microsoft.com/office/drawing/2014/main" id="{E1112E2E-B2F1-46DD-ADE6-53A203C20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62481" y="3114046"/>
            <a:ext cx="499564" cy="122966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chemeClr val="bg1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63" name="AutoShape 51">
            <a:extLst>
              <a:ext uri="{FF2B5EF4-FFF2-40B4-BE49-F238E27FC236}">
                <a16:creationId xmlns:a16="http://schemas.microsoft.com/office/drawing/2014/main" id="{A54F1BCC-9B20-4160-A4E5-DBEBB5BE7D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89422" y="3114046"/>
            <a:ext cx="499564" cy="122966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chemeClr val="bg1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1C85ECC-A905-4BA7-B48E-0F7C0CF6E95D}"/>
              </a:ext>
            </a:extLst>
          </p:cNvPr>
          <p:cNvSpPr/>
          <p:nvPr/>
        </p:nvSpPr>
        <p:spPr>
          <a:xfrm>
            <a:off x="4330250" y="2381303"/>
            <a:ext cx="847023" cy="12327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5858594-8F42-4503-A87A-F993B90395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4.2 </a:t>
            </a:r>
            <a:r>
              <a:rPr lang="ko-KR" altLang="en-US" dirty="0"/>
              <a:t>프로세스 설계서</a:t>
            </a:r>
          </a:p>
          <a:p>
            <a:endParaRPr lang="ko-KR" altLang="en-US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F76D924A-9E40-49D7-81E6-1FC1E28C1E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891922"/>
              </p:ext>
            </p:extLst>
          </p:nvPr>
        </p:nvGraphicFramePr>
        <p:xfrm>
          <a:off x="1415479" y="1290096"/>
          <a:ext cx="9361041" cy="4680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039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1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로그인 사용자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시스템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96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4292A74F-7805-4262-AB43-6883F30A9453}"/>
              </a:ext>
            </a:extLst>
          </p:cNvPr>
          <p:cNvSpPr/>
          <p:nvPr/>
        </p:nvSpPr>
        <p:spPr>
          <a:xfrm>
            <a:off x="1591444" y="2114652"/>
            <a:ext cx="1274473" cy="414538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177800" indent="-177800" algn="ctr" defTabSz="762000" eaLnBrk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게시판 시작</a:t>
            </a:r>
            <a:endParaRPr kumimoji="0" lang="en-US" altLang="ko-KR" sz="1400" b="0" kern="0" dirty="0">
              <a:solidFill>
                <a:srgbClr val="000000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" name="AutoShape 51">
            <a:extLst>
              <a:ext uri="{FF2B5EF4-FFF2-40B4-BE49-F238E27FC236}">
                <a16:creationId xmlns:a16="http://schemas.microsoft.com/office/drawing/2014/main" id="{716B81A7-C494-4D73-A2A2-1316BD3B6C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3883" y="2696975"/>
            <a:ext cx="1432537" cy="550793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게시판</a:t>
            </a:r>
            <a:r>
              <a:rPr kumimoji="0" lang="en-US" altLang="ko-KR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sp>
        <p:nvSpPr>
          <p:cNvPr id="6" name="순서도: 수행의 시작/종료 5">
            <a:extLst>
              <a:ext uri="{FF2B5EF4-FFF2-40B4-BE49-F238E27FC236}">
                <a16:creationId xmlns:a16="http://schemas.microsoft.com/office/drawing/2014/main" id="{5D4BE9CD-DA22-4C33-9C87-C74425E3329D}"/>
              </a:ext>
            </a:extLst>
          </p:cNvPr>
          <p:cNvSpPr/>
          <p:nvPr/>
        </p:nvSpPr>
        <p:spPr>
          <a:xfrm>
            <a:off x="9389199" y="4130084"/>
            <a:ext cx="1274473" cy="414538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177800" indent="-177800" algn="ctr" defTabSz="762000" eaLnBrk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게시판</a:t>
            </a: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종료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238912-3333-44F2-B0F0-4251E35BF2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79523" y="3036664"/>
            <a:ext cx="1353576" cy="37742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noProof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게시글 작성</a:t>
            </a: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8" name="AutoShape 36">
            <a:extLst>
              <a:ext uri="{FF2B5EF4-FFF2-40B4-BE49-F238E27FC236}">
                <a16:creationId xmlns:a16="http://schemas.microsoft.com/office/drawing/2014/main" id="{CB8D78F2-FC08-4403-8F6E-0BEE4F36D6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1387" y="3733865"/>
            <a:ext cx="1918361" cy="783193"/>
          </a:xfrm>
          <a:prstGeom prst="flowChartDecision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36000" tIns="36000" rIns="36000" bIns="36000" anchor="ctr"/>
          <a:lstStyle/>
          <a:p>
            <a:pPr algn="ctr"/>
            <a:r>
              <a:rPr lang="ko-KR" altLang="en-US" sz="1400" b="0" dirty="0">
                <a:latin typeface="카페24 고운밤" pitchFamily="2" charset="-127"/>
                <a:ea typeface="카페24 고운밤" pitchFamily="2" charset="-127"/>
              </a:rPr>
              <a:t>작성자 확인</a:t>
            </a:r>
            <a:endParaRPr lang="en-US" altLang="ko-KR" sz="1400" b="0" dirty="0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2329CF6D-7D8B-417A-A25B-188699EF1B6B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 flipV="1">
            <a:off x="2865917" y="2316626"/>
            <a:ext cx="957780" cy="5295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6">
            <a:extLst>
              <a:ext uri="{FF2B5EF4-FFF2-40B4-BE49-F238E27FC236}">
                <a16:creationId xmlns:a16="http://schemas.microsoft.com/office/drawing/2014/main" id="{CC999910-AF64-413F-9821-9141365735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3697" y="2127915"/>
            <a:ext cx="1353576" cy="37742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noProof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게시판 목록 출력</a:t>
            </a: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1" name="직선 화살표 연결선 67">
            <a:extLst>
              <a:ext uri="{FF2B5EF4-FFF2-40B4-BE49-F238E27FC236}">
                <a16:creationId xmlns:a16="http://schemas.microsoft.com/office/drawing/2014/main" id="{F3EF99A4-CDDC-42A3-AE6A-24FF1D0A4872}"/>
              </a:ext>
            </a:extLst>
          </p:cNvPr>
          <p:cNvCxnSpPr>
            <a:cxnSpLocks/>
            <a:stCxn id="67" idx="3"/>
            <a:endCxn id="28" idx="3"/>
          </p:cNvCxnSpPr>
          <p:nvPr/>
        </p:nvCxnSpPr>
        <p:spPr>
          <a:xfrm flipV="1">
            <a:off x="4230221" y="5273271"/>
            <a:ext cx="3670082" cy="250626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Box 73">
            <a:extLst>
              <a:ext uri="{FF2B5EF4-FFF2-40B4-BE49-F238E27FC236}">
                <a16:creationId xmlns:a16="http://schemas.microsoft.com/office/drawing/2014/main" id="{C9F59041-DE56-4789-BC4F-9D6EB01041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3224" y="4521055"/>
            <a:ext cx="285323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/>
          <a:p>
            <a:pPr algn="ctr" defTabSz="762000"/>
            <a:r>
              <a:rPr lang="en-US" altLang="ko-KR" sz="1400" b="0" dirty="0">
                <a:latin typeface="카페24 고운밤" pitchFamily="2" charset="-127"/>
                <a:ea typeface="카페24 고운밤" pitchFamily="2" charset="-127"/>
              </a:rPr>
              <a:t>Y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8FCD781-0345-4899-B855-4E3274FC76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3086" y="4369312"/>
            <a:ext cx="1353576" cy="37742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댓글 달기</a:t>
            </a: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4" name="Rectangle 6">
            <a:extLst>
              <a:ext uri="{FF2B5EF4-FFF2-40B4-BE49-F238E27FC236}">
                <a16:creationId xmlns:a16="http://schemas.microsoft.com/office/drawing/2014/main" id="{44E6E6BE-E7D4-49E6-AAC3-DA3E33ACFF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62583" y="4976411"/>
            <a:ext cx="1635968" cy="37742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게시글 수정</a:t>
            </a:r>
            <a:r>
              <a:rPr kumimoji="0" lang="en-US" altLang="ko-KR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/</a:t>
            </a: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삭제</a:t>
            </a:r>
            <a:endParaRPr kumimoji="0" lang="en-US" altLang="ko-KR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5531337B-E401-4E60-B07B-C63B9BE279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9916" y="3036664"/>
            <a:ext cx="1353576" cy="37742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게시글 읽기</a:t>
            </a:r>
          </a:p>
        </p:txBody>
      </p: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38C286E5-9FD9-4500-8B90-2BAC54EB5363}"/>
              </a:ext>
            </a:extLst>
          </p:cNvPr>
          <p:cNvCxnSpPr>
            <a:cxnSpLocks/>
            <a:stCxn id="51" idx="2"/>
            <a:endCxn id="7" idx="0"/>
          </p:cNvCxnSpPr>
          <p:nvPr/>
        </p:nvCxnSpPr>
        <p:spPr>
          <a:xfrm rot="16200000" flipH="1">
            <a:off x="4838994" y="2419346"/>
            <a:ext cx="532085" cy="702549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6F49932B-33FC-4A75-AAC8-8D82CC885FCB}"/>
              </a:ext>
            </a:extLst>
          </p:cNvPr>
          <p:cNvCxnSpPr>
            <a:cxnSpLocks/>
            <a:stCxn id="37" idx="0"/>
            <a:endCxn id="66" idx="3"/>
          </p:cNvCxnSpPr>
          <p:nvPr/>
        </p:nvCxnSpPr>
        <p:spPr>
          <a:xfrm rot="5400000" flipH="1" flipV="1">
            <a:off x="6477527" y="2542756"/>
            <a:ext cx="1740480" cy="3128992"/>
          </a:xfrm>
          <a:prstGeom prst="bentConnector3">
            <a:avLst>
              <a:gd name="adj1" fmla="val 32488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67">
            <a:extLst>
              <a:ext uri="{FF2B5EF4-FFF2-40B4-BE49-F238E27FC236}">
                <a16:creationId xmlns:a16="http://schemas.microsoft.com/office/drawing/2014/main" id="{C82A08DF-A755-4A7D-9A8D-A00E2F27F2A3}"/>
              </a:ext>
            </a:extLst>
          </p:cNvPr>
          <p:cNvCxnSpPr>
            <a:cxnSpLocks/>
            <a:stCxn id="7" idx="2"/>
            <a:endCxn id="63" idx="3"/>
          </p:cNvCxnSpPr>
          <p:nvPr/>
        </p:nvCxnSpPr>
        <p:spPr>
          <a:xfrm rot="5400000" flipH="1" flipV="1">
            <a:off x="6809220" y="1884102"/>
            <a:ext cx="177074" cy="2882893"/>
          </a:xfrm>
          <a:prstGeom prst="bentConnector3">
            <a:avLst>
              <a:gd name="adj1" fmla="val -129099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5EE432A-9D85-4F65-AD8D-3200DCD76551}"/>
              </a:ext>
            </a:extLst>
          </p:cNvPr>
          <p:cNvCxnSpPr>
            <a:cxnSpLocks/>
            <a:stCxn id="15" idx="2"/>
            <a:endCxn id="8" idx="0"/>
          </p:cNvCxnSpPr>
          <p:nvPr/>
        </p:nvCxnSpPr>
        <p:spPr>
          <a:xfrm rot="16200000" flipH="1">
            <a:off x="4463747" y="2917043"/>
            <a:ext cx="319779" cy="1313864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CB7CB9E3-FDBB-4896-86DD-3478699941A7}"/>
              </a:ext>
            </a:extLst>
          </p:cNvPr>
          <p:cNvCxnSpPr>
            <a:cxnSpLocks/>
            <a:stCxn id="8" idx="2"/>
            <a:endCxn id="14" idx="0"/>
          </p:cNvCxnSpPr>
          <p:nvPr/>
        </p:nvCxnSpPr>
        <p:spPr>
          <a:xfrm flipH="1">
            <a:off x="5280567" y="4517058"/>
            <a:ext cx="1" cy="459353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027539A8-8259-419C-ADB6-D1B4ACDB1151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 rot="5400000">
            <a:off x="3967932" y="2504110"/>
            <a:ext cx="531327" cy="533781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67">
            <a:extLst>
              <a:ext uri="{FF2B5EF4-FFF2-40B4-BE49-F238E27FC236}">
                <a16:creationId xmlns:a16="http://schemas.microsoft.com/office/drawing/2014/main" id="{B6F736AF-A873-469C-9D9E-E1D3461C185D}"/>
              </a:ext>
            </a:extLst>
          </p:cNvPr>
          <p:cNvCxnSpPr>
            <a:cxnSpLocks/>
            <a:stCxn id="5" idx="4"/>
            <a:endCxn id="6" idx="0"/>
          </p:cNvCxnSpPr>
          <p:nvPr/>
        </p:nvCxnSpPr>
        <p:spPr>
          <a:xfrm>
            <a:off x="9356420" y="2972372"/>
            <a:ext cx="670016" cy="1157712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FC51AC3-A5F4-48FC-8E33-24254EA43140}"/>
              </a:ext>
            </a:extLst>
          </p:cNvPr>
          <p:cNvSpPr txBox="1"/>
          <p:nvPr/>
        </p:nvSpPr>
        <p:spPr>
          <a:xfrm>
            <a:off x="1128342" y="776286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3)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게시판</a:t>
            </a:r>
          </a:p>
        </p:txBody>
      </p:sp>
      <p:sp>
        <p:nvSpPr>
          <p:cNvPr id="62" name="AutoShape 36">
            <a:extLst>
              <a:ext uri="{FF2B5EF4-FFF2-40B4-BE49-F238E27FC236}">
                <a16:creationId xmlns:a16="http://schemas.microsoft.com/office/drawing/2014/main" id="{6600C60D-AFE3-46C5-9714-A959E1A687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6108" y="3828989"/>
            <a:ext cx="1488915" cy="607867"/>
          </a:xfrm>
          <a:prstGeom prst="flowChartDecision">
            <a:avLst/>
          </a:prstGeom>
          <a:solidFill>
            <a:srgbClr val="FFFF00">
              <a:alpha val="20000"/>
            </a:srgbClr>
          </a:solidFill>
          <a:ln w="12700">
            <a:noFill/>
            <a:miter lim="800000"/>
            <a:headEnd/>
            <a:tailEnd/>
          </a:ln>
          <a:effectLst/>
        </p:spPr>
        <p:txBody>
          <a:bodyPr wrap="none" lIns="36000" tIns="36000" rIns="36000" bIns="36000" anchor="ctr"/>
          <a:lstStyle/>
          <a:p>
            <a:pPr algn="ctr"/>
            <a:endParaRPr lang="en-US" altLang="ko-KR" sz="1400" b="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8" name="AutoShape 51">
            <a:extLst>
              <a:ext uri="{FF2B5EF4-FFF2-40B4-BE49-F238E27FC236}">
                <a16:creationId xmlns:a16="http://schemas.microsoft.com/office/drawing/2014/main" id="{6B0E7D7D-6C06-412E-BCBE-3560B4099D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4034" y="4722478"/>
            <a:ext cx="1432537" cy="550793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댓글</a:t>
            </a:r>
            <a:r>
              <a:rPr kumimoji="0" lang="en-US" altLang="ko-KR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cxnSp>
        <p:nvCxnSpPr>
          <p:cNvPr id="50" name="연결선: 꺾임 49">
            <a:extLst>
              <a:ext uri="{FF2B5EF4-FFF2-40B4-BE49-F238E27FC236}">
                <a16:creationId xmlns:a16="http://schemas.microsoft.com/office/drawing/2014/main" id="{6125ABA9-234A-466E-B4F5-B607CB5AF0D5}"/>
              </a:ext>
            </a:extLst>
          </p:cNvPr>
          <p:cNvCxnSpPr>
            <a:endCxn id="6" idx="2"/>
          </p:cNvCxnSpPr>
          <p:nvPr/>
        </p:nvCxnSpPr>
        <p:spPr>
          <a:xfrm flipV="1">
            <a:off x="8616571" y="4544622"/>
            <a:ext cx="1409865" cy="453252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6">
            <a:extLst>
              <a:ext uri="{FF2B5EF4-FFF2-40B4-BE49-F238E27FC236}">
                <a16:creationId xmlns:a16="http://schemas.microsoft.com/office/drawing/2014/main" id="{C47F30AF-0675-452D-A832-B4A700F778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3086" y="3625118"/>
            <a:ext cx="1353576" cy="37742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댓글 읽기</a:t>
            </a:r>
          </a:p>
        </p:txBody>
      </p: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DDABBCFA-B60F-4165-A885-092DE00765C3}"/>
              </a:ext>
            </a:extLst>
          </p:cNvPr>
          <p:cNvCxnSpPr>
            <a:stCxn id="15" idx="1"/>
            <a:endCxn id="55" idx="0"/>
          </p:cNvCxnSpPr>
          <p:nvPr/>
        </p:nvCxnSpPr>
        <p:spPr>
          <a:xfrm rot="10800000" flipV="1">
            <a:off x="2189874" y="3225374"/>
            <a:ext cx="1100042" cy="399743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2C5C2E64-F8CD-456A-80EB-C55AE055EAFB}"/>
              </a:ext>
            </a:extLst>
          </p:cNvPr>
          <p:cNvCxnSpPr>
            <a:stCxn id="55" idx="2"/>
            <a:endCxn id="13" idx="0"/>
          </p:cNvCxnSpPr>
          <p:nvPr/>
        </p:nvCxnSpPr>
        <p:spPr>
          <a:xfrm>
            <a:off x="2189874" y="4002540"/>
            <a:ext cx="0" cy="36677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515CE08-76FC-4C03-A549-3C81597D40DC}"/>
              </a:ext>
            </a:extLst>
          </p:cNvPr>
          <p:cNvSpPr/>
          <p:nvPr/>
        </p:nvSpPr>
        <p:spPr>
          <a:xfrm>
            <a:off x="3619610" y="5336267"/>
            <a:ext cx="590662" cy="5798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 Box 73">
            <a:extLst>
              <a:ext uri="{FF2B5EF4-FFF2-40B4-BE49-F238E27FC236}">
                <a16:creationId xmlns:a16="http://schemas.microsoft.com/office/drawing/2014/main" id="{5B3E9148-1BC6-4F35-8787-A76DB701D8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7193" y="4185926"/>
            <a:ext cx="285323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/>
          <a:p>
            <a:pPr algn="ctr" defTabSz="762000"/>
            <a:r>
              <a:rPr lang="en-US" altLang="ko-KR" sz="1400" b="0" dirty="0">
                <a:latin typeface="카페24 고운밤" pitchFamily="2" charset="-127"/>
                <a:ea typeface="카페24 고운밤" pitchFamily="2" charset="-127"/>
              </a:rPr>
              <a:t>Y</a:t>
            </a:r>
          </a:p>
        </p:txBody>
      </p:sp>
      <p:sp>
        <p:nvSpPr>
          <p:cNvPr id="67" name="Rectangle 6">
            <a:extLst>
              <a:ext uri="{FF2B5EF4-FFF2-40B4-BE49-F238E27FC236}">
                <a16:creationId xmlns:a16="http://schemas.microsoft.com/office/drawing/2014/main" id="{CCB3D838-0CCE-4015-BF23-D9F357CAA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4253" y="5335186"/>
            <a:ext cx="1635968" cy="377422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댓글 수정</a:t>
            </a:r>
            <a:r>
              <a:rPr kumimoji="0" lang="en-US" altLang="ko-KR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/</a:t>
            </a: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삭제</a:t>
            </a:r>
            <a:endParaRPr kumimoji="0" lang="en-US" altLang="ko-KR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D737482B-4FCC-401C-BBAE-EF9AFE7E9BAC}"/>
              </a:ext>
            </a:extLst>
          </p:cNvPr>
          <p:cNvCxnSpPr>
            <a:cxnSpLocks/>
            <a:endCxn id="67" idx="0"/>
          </p:cNvCxnSpPr>
          <p:nvPr/>
        </p:nvCxnSpPr>
        <p:spPr>
          <a:xfrm flipH="1">
            <a:off x="3412237" y="4875833"/>
            <a:ext cx="1" cy="459353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연결선: 꺾임 72">
            <a:extLst>
              <a:ext uri="{FF2B5EF4-FFF2-40B4-BE49-F238E27FC236}">
                <a16:creationId xmlns:a16="http://schemas.microsoft.com/office/drawing/2014/main" id="{88CBAFE1-6BA7-43CB-9E82-1D5489A64094}"/>
              </a:ext>
            </a:extLst>
          </p:cNvPr>
          <p:cNvCxnSpPr>
            <a:endCxn id="8" idx="1"/>
          </p:cNvCxnSpPr>
          <p:nvPr/>
        </p:nvCxnSpPr>
        <p:spPr>
          <a:xfrm flipV="1">
            <a:off x="2865917" y="4125462"/>
            <a:ext cx="1455470" cy="419160"/>
          </a:xfrm>
          <a:prstGeom prst="bentConnector3">
            <a:avLst>
              <a:gd name="adj1" fmla="val 22252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연결선: 꺾임 74">
            <a:extLst>
              <a:ext uri="{FF2B5EF4-FFF2-40B4-BE49-F238E27FC236}">
                <a16:creationId xmlns:a16="http://schemas.microsoft.com/office/drawing/2014/main" id="{24300ED7-1CBD-4D28-93ED-A03BDB99DD48}"/>
              </a:ext>
            </a:extLst>
          </p:cNvPr>
          <p:cNvCxnSpPr>
            <a:cxnSpLocks/>
            <a:endCxn id="67" idx="0"/>
          </p:cNvCxnSpPr>
          <p:nvPr/>
        </p:nvCxnSpPr>
        <p:spPr>
          <a:xfrm rot="10800000" flipV="1">
            <a:off x="3412237" y="4445240"/>
            <a:ext cx="1654766" cy="88994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078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40953A7-C06D-49BC-8A27-125E224770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4.2 </a:t>
            </a:r>
            <a:r>
              <a:rPr lang="ko-KR" altLang="en-US" dirty="0"/>
              <a:t>프로세스 설계서</a:t>
            </a:r>
          </a:p>
          <a:p>
            <a:endParaRPr lang="ko-KR" altLang="en-US" dirty="0"/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360A267-FA24-4010-A2E5-AADAF9244B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4678338"/>
              </p:ext>
            </p:extLst>
          </p:nvPr>
        </p:nvGraphicFramePr>
        <p:xfrm>
          <a:off x="1415479" y="1319032"/>
          <a:ext cx="9361041" cy="4680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039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1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사용자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카페24 고운밤" pitchFamily="2" charset="-127"/>
                          <a:ea typeface="카페24 고운밤" pitchFamily="2" charset="-127"/>
                        </a:rPr>
                        <a:t>시스템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96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25AE3810-74B2-4690-B3C1-741872722807}"/>
              </a:ext>
            </a:extLst>
          </p:cNvPr>
          <p:cNvSpPr/>
          <p:nvPr/>
        </p:nvSpPr>
        <p:spPr>
          <a:xfrm>
            <a:off x="3322140" y="2108250"/>
            <a:ext cx="1245786" cy="405207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177800" indent="-177800" algn="ctr" defTabSz="762000" eaLnBrk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지도 검색 시작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6B239EE-7190-435C-8063-9633842221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3476" y="4067598"/>
            <a:ext cx="1323113" cy="368928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noProof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검색 결과 출력</a:t>
            </a: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9ADD605-AAA6-4D3B-8B06-628B932FD1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83476" y="3048496"/>
            <a:ext cx="1323113" cy="368928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지역 입력</a:t>
            </a: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777B0D04-E862-41EB-816B-E9F623085B23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>
            <a:off x="3945033" y="2513457"/>
            <a:ext cx="0" cy="535039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꺾인 연결선 9">
            <a:extLst>
              <a:ext uri="{FF2B5EF4-FFF2-40B4-BE49-F238E27FC236}">
                <a16:creationId xmlns:a16="http://schemas.microsoft.com/office/drawing/2014/main" id="{FD08FE08-3F0F-4CBC-B586-8CD85AC1A1BA}"/>
              </a:ext>
            </a:extLst>
          </p:cNvPr>
          <p:cNvCxnSpPr>
            <a:cxnSpLocks/>
            <a:stCxn id="11" idx="1"/>
            <a:endCxn id="5" idx="0"/>
          </p:cNvCxnSpPr>
          <p:nvPr/>
        </p:nvCxnSpPr>
        <p:spPr>
          <a:xfrm rot="5400000">
            <a:off x="6704029" y="738751"/>
            <a:ext cx="569852" cy="608784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7BCC0B1C-8FD3-4816-B2AB-AE80F4966B19}"/>
              </a:ext>
            </a:extLst>
          </p:cNvPr>
          <p:cNvSpPr/>
          <p:nvPr/>
        </p:nvSpPr>
        <p:spPr>
          <a:xfrm>
            <a:off x="3322140" y="4996957"/>
            <a:ext cx="1245786" cy="405207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/>
          <a:p>
            <a:pPr marL="177800" indent="-177800" algn="ctr" defTabSz="762000" eaLnBrk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지도 검색 종료</a:t>
            </a:r>
            <a:endParaRPr kumimoji="0" lang="en-US" altLang="ko-KR" sz="1400" b="0" kern="0" dirty="0">
              <a:solidFill>
                <a:srgbClr val="000000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2DCCFC2E-4A3C-4F80-9F08-FFED76F41492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>
            <a:off x="3945033" y="4436526"/>
            <a:ext cx="0" cy="560431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utoShape 10">
            <a:extLst>
              <a:ext uri="{FF2B5EF4-FFF2-40B4-BE49-F238E27FC236}">
                <a16:creationId xmlns:a16="http://schemas.microsoft.com/office/drawing/2014/main" id="{7E425903-D2C4-4991-901F-1B119C13C4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9805" y="2976583"/>
            <a:ext cx="1459257" cy="521163"/>
          </a:xfrm>
          <a:prstGeom prst="hexagon">
            <a:avLst>
              <a:gd name="adj" fmla="val 45319"/>
              <a:gd name="vf" fmla="val 115470"/>
            </a:avLst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지도</a:t>
            </a:r>
            <a:r>
              <a:rPr kumimoji="0" lang="en-US" altLang="ko-KR" sz="1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API</a:t>
            </a: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4" name="꺾인 연결선 32">
            <a:extLst>
              <a:ext uri="{FF2B5EF4-FFF2-40B4-BE49-F238E27FC236}">
                <a16:creationId xmlns:a16="http://schemas.microsoft.com/office/drawing/2014/main" id="{53794953-726D-47F1-9769-2F4922867757}"/>
              </a:ext>
            </a:extLst>
          </p:cNvPr>
          <p:cNvCxnSpPr>
            <a:cxnSpLocks/>
            <a:stCxn id="6" idx="3"/>
            <a:endCxn id="11" idx="3"/>
          </p:cNvCxnSpPr>
          <p:nvPr/>
        </p:nvCxnSpPr>
        <p:spPr>
          <a:xfrm>
            <a:off x="4606589" y="3232960"/>
            <a:ext cx="4203216" cy="4205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B076C8D-9FC5-4C8B-BD66-323576A7BE18}"/>
              </a:ext>
            </a:extLst>
          </p:cNvPr>
          <p:cNvSpPr txBox="1"/>
          <p:nvPr/>
        </p:nvSpPr>
        <p:spPr>
          <a:xfrm>
            <a:off x="1128342" y="776286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4)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지도검색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929E7915-16B6-4059-9CA7-C0FF81B7C9C2}"/>
              </a:ext>
            </a:extLst>
          </p:cNvPr>
          <p:cNvSpPr/>
          <p:nvPr/>
        </p:nvSpPr>
        <p:spPr>
          <a:xfrm>
            <a:off x="3282471" y="3048356"/>
            <a:ext cx="1324118" cy="36920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AutoShape 10">
            <a:extLst>
              <a:ext uri="{FF2B5EF4-FFF2-40B4-BE49-F238E27FC236}">
                <a16:creationId xmlns:a16="http://schemas.microsoft.com/office/drawing/2014/main" id="{FBF1163B-8346-4A59-A9C7-66A18B8459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48461" y="3004194"/>
            <a:ext cx="1381945" cy="493552"/>
          </a:xfrm>
          <a:prstGeom prst="hexagon">
            <a:avLst>
              <a:gd name="adj" fmla="val 45319"/>
              <a:gd name="vf" fmla="val 115470"/>
            </a:avLst>
          </a:prstGeom>
          <a:solidFill>
            <a:srgbClr val="FFFF00">
              <a:alpha val="20000"/>
            </a:srgbClr>
          </a:solidFill>
          <a:ln w="12700">
            <a:noFill/>
            <a:miter lim="800000"/>
            <a:headEnd/>
            <a:tailEnd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7620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0" cap="none" spc="0" normalizeH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51728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B07ADE1-4A49-4715-B653-C6BD7AE0E6A2}"/>
              </a:ext>
            </a:extLst>
          </p:cNvPr>
          <p:cNvSpPr/>
          <p:nvPr/>
        </p:nvSpPr>
        <p:spPr>
          <a:xfrm>
            <a:off x="6727371" y="699796"/>
            <a:ext cx="5041796" cy="5794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0EBB4-3F5E-4AD5-812E-4C07111FDE97}"/>
              </a:ext>
            </a:extLst>
          </p:cNvPr>
          <p:cNvSpPr txBox="1"/>
          <p:nvPr/>
        </p:nvSpPr>
        <p:spPr>
          <a:xfrm>
            <a:off x="7016622" y="960983"/>
            <a:ext cx="4150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카페24 고운밤" pitchFamily="2" charset="-127"/>
                <a:ea typeface="카페24 고운밤" pitchFamily="2" charset="-127"/>
              </a:rPr>
              <a:t>5. </a:t>
            </a:r>
            <a:r>
              <a:rPr lang="ko-KR" altLang="en-US" sz="3600" dirty="0">
                <a:latin typeface="카페24 고운밤" pitchFamily="2" charset="-127"/>
                <a:ea typeface="카페24 고운밤" pitchFamily="2" charset="-127"/>
              </a:rPr>
              <a:t>테이블 설계</a:t>
            </a:r>
          </a:p>
        </p:txBody>
      </p:sp>
      <p:pic>
        <p:nvPicPr>
          <p:cNvPr id="1026" name="Picture 2" descr="차 시간, 독서, 시, 여가, 차, 평지, 아늑한, 서적">
            <a:extLst>
              <a:ext uri="{FF2B5EF4-FFF2-40B4-BE49-F238E27FC236}">
                <a16:creationId xmlns:a16="http://schemas.microsoft.com/office/drawing/2014/main" id="{7E6C558A-3345-49AF-86DE-DEA4C7CEFC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6" r="105"/>
          <a:stretch/>
        </p:blipFill>
        <p:spPr bwMode="auto">
          <a:xfrm>
            <a:off x="1025342" y="1105677"/>
            <a:ext cx="4650781" cy="498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07AAF01-003B-43CD-90C3-B74E963BBDB3}"/>
              </a:ext>
            </a:extLst>
          </p:cNvPr>
          <p:cNvCxnSpPr>
            <a:cxnSpLocks/>
          </p:cNvCxnSpPr>
          <p:nvPr/>
        </p:nvCxnSpPr>
        <p:spPr>
          <a:xfrm>
            <a:off x="5676123" y="1587789"/>
            <a:ext cx="551658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CE6163E-53C6-4E55-A35B-DCDFF3DEC7BA}"/>
              </a:ext>
            </a:extLst>
          </p:cNvPr>
          <p:cNvSpPr txBox="1"/>
          <p:nvPr/>
        </p:nvSpPr>
        <p:spPr>
          <a:xfrm>
            <a:off x="7383626" y="1990461"/>
            <a:ext cx="30385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5.1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전체 테이블 </a:t>
            </a:r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ERD</a:t>
            </a:r>
            <a:endParaRPr lang="ko-KR" altLang="en-US" sz="30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712746-59E2-42D9-8C2F-0BE24C049853}"/>
              </a:ext>
            </a:extLst>
          </p:cNvPr>
          <p:cNvSpPr txBox="1"/>
          <p:nvPr/>
        </p:nvSpPr>
        <p:spPr>
          <a:xfrm>
            <a:off x="7383627" y="2635218"/>
            <a:ext cx="31663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5.2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주요 테이블 </a:t>
            </a:r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ERD</a:t>
            </a:r>
            <a:endParaRPr lang="ko-KR" altLang="en-US" sz="3000" dirty="0"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25282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7FB0C28-1FD3-449A-BA54-8BED287B70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5.1 </a:t>
            </a:r>
            <a:r>
              <a:rPr lang="ko-KR" altLang="en-US" dirty="0"/>
              <a:t>전체 테이블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E3B0888-8822-44D9-900E-431E7B42A725}"/>
              </a:ext>
            </a:extLst>
          </p:cNvPr>
          <p:cNvGrpSpPr/>
          <p:nvPr/>
        </p:nvGrpSpPr>
        <p:grpSpPr>
          <a:xfrm>
            <a:off x="871538" y="1453681"/>
            <a:ext cx="1461172" cy="1724603"/>
            <a:chOff x="5365414" y="2288597"/>
            <a:chExt cx="1461172" cy="172460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00FAC56-0F05-4504-9BD5-904D75E3E25D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비밀번호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이름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이메일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별칭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가입일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탈퇴일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탈퇴확인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관리자확인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769A508-409A-4766-9627-0134B5F45F7F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 원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9A61637-9B4B-41B0-A02B-C72CA79089FB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없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   음 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57C3526-B66F-4474-AC94-470336CAFEE6}"/>
              </a:ext>
            </a:extLst>
          </p:cNvPr>
          <p:cNvGrpSpPr/>
          <p:nvPr/>
        </p:nvGrpSpPr>
        <p:grpSpPr>
          <a:xfrm>
            <a:off x="9942588" y="1453683"/>
            <a:ext cx="1461172" cy="1724603"/>
            <a:chOff x="5365414" y="2288597"/>
            <a:chExt cx="1461172" cy="1724603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813DA9B-28B4-4B91-AF08-132274768B9E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ISBN,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제목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저자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출판사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번역가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표지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URL,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출판일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0AC07D1-E83B-4567-8087-4684668AC806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도서정보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CBCF28D-D395-4BBB-9CF9-E8CC11C31A63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I S B N</a:t>
              </a: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없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   음 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AB5CEF3-289B-4C98-B1AE-7C7AFE1C4283}"/>
              </a:ext>
            </a:extLst>
          </p:cNvPr>
          <p:cNvGrpSpPr/>
          <p:nvPr/>
        </p:nvGrpSpPr>
        <p:grpSpPr>
          <a:xfrm>
            <a:off x="10106364" y="4293218"/>
            <a:ext cx="1461172" cy="1724603"/>
            <a:chOff x="5365414" y="2288597"/>
            <a:chExt cx="1461172" cy="1724603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F195A5-98BA-4164-8E25-4F6EE37DD85A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리뷰번호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작성일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별점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ISBN,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</a:p>
            <a:p>
              <a:pPr algn="ctr"/>
              <a:endParaRPr lang="en-US" altLang="ko-KR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ko-KR" altLang="en-US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복합키 </a:t>
              </a:r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ISBN, </a:t>
              </a:r>
              <a:r>
                <a:rPr lang="ko-KR" altLang="en-US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ID)</a:t>
              </a:r>
              <a:endParaRPr lang="ko-KR" altLang="en-US" sz="11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5B02366-B242-4F40-AF4D-0DF75267586D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리 뷰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BE23107-0296-48CC-8B75-4E1100F36677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리뷰번호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481666D-9839-4AAC-B9AD-11506BF0B7F5}"/>
              </a:ext>
            </a:extLst>
          </p:cNvPr>
          <p:cNvGrpSpPr/>
          <p:nvPr/>
        </p:nvGrpSpPr>
        <p:grpSpPr>
          <a:xfrm>
            <a:off x="7682705" y="1453681"/>
            <a:ext cx="1461172" cy="1724603"/>
            <a:chOff x="5365414" y="2288597"/>
            <a:chExt cx="1461172" cy="1724603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971CC1F-1ACA-42D4-9C9D-A4FA6D576DB4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책장번호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독서상태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총페이지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,ISBN, 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</a:p>
            <a:p>
              <a:pPr algn="ctr"/>
              <a:endParaRPr lang="en-US" altLang="ko-KR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ko-KR" altLang="en-US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복합키 </a:t>
              </a:r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ISBN, </a:t>
              </a:r>
              <a:r>
                <a:rPr lang="ko-KR" altLang="en-US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ID)</a:t>
              </a:r>
              <a:endParaRPr lang="ko-KR" altLang="en-US" sz="11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90A67D6-F954-4FF9-9D7E-7BAE0300E451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책 장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ACF2ABF-7F65-4FE2-9DC1-5CA25C2214F6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책장번호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ISBN,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B604859-948C-4A1D-844F-807E1CDC5C61}"/>
              </a:ext>
            </a:extLst>
          </p:cNvPr>
          <p:cNvGrpSpPr/>
          <p:nvPr/>
        </p:nvGrpSpPr>
        <p:grpSpPr>
          <a:xfrm>
            <a:off x="5399887" y="1453681"/>
            <a:ext cx="1461172" cy="1724603"/>
            <a:chOff x="5365414" y="2288597"/>
            <a:chExt cx="1461172" cy="172460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46F0CD6-C55A-46D0-9696-0B1E12E0DFBA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기록번호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기록일자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기록쪽수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독서상태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책장번호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  <a:endParaRPr lang="ko-KR" altLang="en-US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B3724598-00AE-4718-917E-C681FB267724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도서기록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D86B4F2-223A-46E3-956C-5BDF7E7BAE76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기록번호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책장번호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7415A53-A58D-4E5A-96B1-EDBCBEF74B00}"/>
              </a:ext>
            </a:extLst>
          </p:cNvPr>
          <p:cNvGrpSpPr/>
          <p:nvPr/>
        </p:nvGrpSpPr>
        <p:grpSpPr>
          <a:xfrm>
            <a:off x="3131421" y="1453681"/>
            <a:ext cx="1461172" cy="1724603"/>
            <a:chOff x="5365414" y="2288597"/>
            <a:chExt cx="1461172" cy="1724603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132737F6-6B3E-4F29-9818-70F9B226A468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게시글 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제목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작성일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조회수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게시글 상태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  <a:endParaRPr lang="ko-KR" altLang="en-US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DA61C6A-BFA3-4A80-A0CA-33391AA52416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게시판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8EF8E46-7C15-43D8-9B66-2876F8594920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게시글번호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797E9ED-B98C-4856-91C9-624AA4B762E2}"/>
              </a:ext>
            </a:extLst>
          </p:cNvPr>
          <p:cNvGrpSpPr/>
          <p:nvPr/>
        </p:nvGrpSpPr>
        <p:grpSpPr>
          <a:xfrm>
            <a:off x="706584" y="4293218"/>
            <a:ext cx="1461172" cy="1724603"/>
            <a:chOff x="5365414" y="2288597"/>
            <a:chExt cx="1461172" cy="1724603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934BE04-11E1-42E0-BC2A-9D3678B2BE6B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댓글번호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작성일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게시글번호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08A1CD5-1EFD-4768-A0D6-24E34EBE7D2C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댓글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2E9069EA-10E4-4DDE-8416-4D13920F1BBE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댓글번호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spc="-15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spc="-15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spc="-15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spc="-15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게시글번호</a:t>
              </a:r>
              <a:r>
                <a:rPr lang="en-US" altLang="ko-KR" sz="1200" b="1" spc="-15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 ID</a:t>
              </a:r>
              <a:endParaRPr lang="ko-KR" altLang="en-US" sz="1200" b="1" spc="-15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58FBDC89-0E8F-4C8C-85A6-30CDE473E1DC}"/>
              </a:ext>
            </a:extLst>
          </p:cNvPr>
          <p:cNvGrpSpPr/>
          <p:nvPr/>
        </p:nvGrpSpPr>
        <p:grpSpPr>
          <a:xfrm>
            <a:off x="2586540" y="4293218"/>
            <a:ext cx="1461172" cy="1724603"/>
            <a:chOff x="5365414" y="2288597"/>
            <a:chExt cx="1461172" cy="1724603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100E309B-9D0F-4756-846E-C537070479AB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CODE_ID, CODE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명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CODE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설명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상위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CODE,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사용여부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생성일시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수정일시</a:t>
              </a:r>
              <a:endParaRPr lang="en-US" altLang="ko-KR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50D8E6E6-05FD-419B-86E0-549ED4658F96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CODE</a:t>
              </a:r>
              <a:endPara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63C1514-38AF-4A6D-8E4F-744BDAE781B5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CODE_ID</a:t>
              </a: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상위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CODE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06079340-8221-46E6-A05E-F648B73B174E}"/>
              </a:ext>
            </a:extLst>
          </p:cNvPr>
          <p:cNvGrpSpPr/>
          <p:nvPr/>
        </p:nvGrpSpPr>
        <p:grpSpPr>
          <a:xfrm>
            <a:off x="4466496" y="4293218"/>
            <a:ext cx="1461172" cy="1858934"/>
            <a:chOff x="9810299" y="2641946"/>
            <a:chExt cx="1461172" cy="1858934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BF5B1DE8-120C-49C2-9E51-FFA69AD0783F}"/>
                </a:ext>
              </a:extLst>
            </p:cNvPr>
            <p:cNvSpPr/>
            <p:nvPr/>
          </p:nvSpPr>
          <p:spPr>
            <a:xfrm>
              <a:off x="9810299" y="3347026"/>
              <a:ext cx="1461172" cy="1153854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첨부파일번호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참조번호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크기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타입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카테고리코드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로컬파일명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업로드파일명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첨부날짜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수정날짜</a:t>
              </a:r>
              <a:endParaRPr lang="en-US" altLang="ko-KR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9EACD8BA-1117-4D8F-B4F1-E9DF99092F01}"/>
                </a:ext>
              </a:extLst>
            </p:cNvPr>
            <p:cNvSpPr/>
            <p:nvPr/>
          </p:nvSpPr>
          <p:spPr>
            <a:xfrm>
              <a:off x="9810299" y="2641946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첨부파일</a:t>
              </a: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1109E0F8-8CC2-43C8-A52B-1CD6F93B2EC3}"/>
                </a:ext>
              </a:extLst>
            </p:cNvPr>
            <p:cNvSpPr/>
            <p:nvPr/>
          </p:nvSpPr>
          <p:spPr>
            <a:xfrm>
              <a:off x="9810299" y="2960143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첨부파일번호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CODE_ID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BB2C789-5BF5-4718-A17B-7EBE56C2E848}"/>
              </a:ext>
            </a:extLst>
          </p:cNvPr>
          <p:cNvGrpSpPr/>
          <p:nvPr/>
        </p:nvGrpSpPr>
        <p:grpSpPr>
          <a:xfrm>
            <a:off x="6346452" y="4293218"/>
            <a:ext cx="1461172" cy="1724603"/>
            <a:chOff x="5365414" y="2288597"/>
            <a:chExt cx="1461172" cy="1724603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6771652E-C562-489F-8803-75AF1DA4174E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공지사항번호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제목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조회수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작성일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분류카테고리</a:t>
              </a:r>
              <a:endParaRPr lang="ko-KR" altLang="en-US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8669BAC7-B780-4550-8E8A-6431A791FDDC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공지사항</a:t>
              </a: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E3900EA5-6FDE-4355-9943-114743A20844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공지사항번호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CODE_ID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6674F4C8-150D-4570-AA57-CF8C2D3D6A3F}"/>
              </a:ext>
            </a:extLst>
          </p:cNvPr>
          <p:cNvCxnSpPr>
            <a:cxnSpLocks/>
            <a:stCxn id="14" idx="3"/>
            <a:endCxn id="5" idx="0"/>
          </p:cNvCxnSpPr>
          <p:nvPr/>
        </p:nvCxnSpPr>
        <p:spPr>
          <a:xfrm flipH="1" flipV="1">
            <a:off x="1602124" y="1453681"/>
            <a:ext cx="9965412" cy="2998636"/>
          </a:xfrm>
          <a:prstGeom prst="bentConnector4">
            <a:avLst>
              <a:gd name="adj1" fmla="val -2294"/>
              <a:gd name="adj2" fmla="val 119143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959595BD-586C-4BF7-87CA-1CBC9D296ED0}"/>
              </a:ext>
            </a:extLst>
          </p:cNvPr>
          <p:cNvCxnSpPr>
            <a:cxnSpLocks/>
            <a:stCxn id="18" idx="0"/>
            <a:endCxn id="6" idx="3"/>
          </p:cNvCxnSpPr>
          <p:nvPr/>
        </p:nvCxnSpPr>
        <p:spPr>
          <a:xfrm rot="16200000" flipH="1" flipV="1">
            <a:off x="5117181" y="-1330791"/>
            <a:ext cx="511639" cy="6080581"/>
          </a:xfrm>
          <a:prstGeom prst="bentConnector4">
            <a:avLst>
              <a:gd name="adj1" fmla="val -78935"/>
              <a:gd name="adj2" fmla="val 9494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AE43B484-20A5-40CF-B379-1BEF7307B4CE}"/>
              </a:ext>
            </a:extLst>
          </p:cNvPr>
          <p:cNvCxnSpPr>
            <a:stCxn id="19" idx="3"/>
            <a:endCxn id="11" idx="1"/>
          </p:cNvCxnSpPr>
          <p:nvPr/>
        </p:nvCxnSpPr>
        <p:spPr>
          <a:xfrm>
            <a:off x="9143877" y="1965320"/>
            <a:ext cx="798711" cy="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FD430088-BDBA-436D-9B37-5C0B86655A8F}"/>
              </a:ext>
            </a:extLst>
          </p:cNvPr>
          <p:cNvCxnSpPr>
            <a:cxnSpLocks/>
            <a:stCxn id="22" idx="3"/>
            <a:endCxn id="17" idx="1"/>
          </p:cNvCxnSpPr>
          <p:nvPr/>
        </p:nvCxnSpPr>
        <p:spPr>
          <a:xfrm>
            <a:off x="6861059" y="2668523"/>
            <a:ext cx="82164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연결선: 꺾임 120">
            <a:extLst>
              <a:ext uri="{FF2B5EF4-FFF2-40B4-BE49-F238E27FC236}">
                <a16:creationId xmlns:a16="http://schemas.microsoft.com/office/drawing/2014/main" id="{A8EAE099-F717-4ED6-994A-ADD605E73BCF}"/>
              </a:ext>
            </a:extLst>
          </p:cNvPr>
          <p:cNvCxnSpPr>
            <a:stCxn id="23" idx="0"/>
            <a:endCxn id="4" idx="3"/>
          </p:cNvCxnSpPr>
          <p:nvPr/>
        </p:nvCxnSpPr>
        <p:spPr>
          <a:xfrm rot="16200000" flipH="1" flipV="1">
            <a:off x="3624171" y="162220"/>
            <a:ext cx="1214842" cy="3797763"/>
          </a:xfrm>
          <a:prstGeom prst="bentConnector4">
            <a:avLst>
              <a:gd name="adj1" fmla="val -18817"/>
              <a:gd name="adj2" fmla="val 85569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연결선: 꺾임 123">
            <a:extLst>
              <a:ext uri="{FF2B5EF4-FFF2-40B4-BE49-F238E27FC236}">
                <a16:creationId xmlns:a16="http://schemas.microsoft.com/office/drawing/2014/main" id="{013BE283-9318-4B20-B5CE-D3F304CD883F}"/>
              </a:ext>
            </a:extLst>
          </p:cNvPr>
          <p:cNvCxnSpPr>
            <a:cxnSpLocks/>
            <a:stCxn id="27" idx="1"/>
            <a:endCxn id="4" idx="2"/>
          </p:cNvCxnSpPr>
          <p:nvPr/>
        </p:nvCxnSpPr>
        <p:spPr>
          <a:xfrm rot="10800000" flipV="1">
            <a:off x="1602125" y="2668522"/>
            <a:ext cx="1529297" cy="509761"/>
          </a:xfrm>
          <a:prstGeom prst="bentConnector4">
            <a:avLst>
              <a:gd name="adj1" fmla="val 11498"/>
              <a:gd name="adj2" fmla="val 144845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id="{BC67CD8B-41A7-4425-9FD2-0026564FFDAD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10836950" y="3178284"/>
            <a:ext cx="0" cy="111493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연결선: 꺾임 133">
            <a:extLst>
              <a:ext uri="{FF2B5EF4-FFF2-40B4-BE49-F238E27FC236}">
                <a16:creationId xmlns:a16="http://schemas.microsoft.com/office/drawing/2014/main" id="{589DC6B3-9233-48CC-A3B2-2D9D2A903CDF}"/>
              </a:ext>
            </a:extLst>
          </p:cNvPr>
          <p:cNvCxnSpPr>
            <a:stCxn id="33" idx="1"/>
            <a:endCxn id="4" idx="1"/>
          </p:cNvCxnSpPr>
          <p:nvPr/>
        </p:nvCxnSpPr>
        <p:spPr>
          <a:xfrm rot="10800000" flipH="1">
            <a:off x="706584" y="2668523"/>
            <a:ext cx="164954" cy="1783794"/>
          </a:xfrm>
          <a:prstGeom prst="bentConnector3">
            <a:avLst>
              <a:gd name="adj1" fmla="val -138584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연결선: 꺾임 135">
            <a:extLst>
              <a:ext uri="{FF2B5EF4-FFF2-40B4-BE49-F238E27FC236}">
                <a16:creationId xmlns:a16="http://schemas.microsoft.com/office/drawing/2014/main" id="{056668A5-CD2A-4BBF-BBD4-BFDC1918A649}"/>
              </a:ext>
            </a:extLst>
          </p:cNvPr>
          <p:cNvCxnSpPr>
            <a:stCxn id="33" idx="0"/>
            <a:endCxn id="27" idx="2"/>
          </p:cNvCxnSpPr>
          <p:nvPr/>
        </p:nvCxnSpPr>
        <p:spPr>
          <a:xfrm rot="5400000" flipH="1" flipV="1">
            <a:off x="2092121" y="2523333"/>
            <a:ext cx="1114934" cy="2424837"/>
          </a:xfrm>
          <a:prstGeom prst="bentConnector3">
            <a:avLst>
              <a:gd name="adj1" fmla="val 6458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연결선: 꺾임 138">
            <a:extLst>
              <a:ext uri="{FF2B5EF4-FFF2-40B4-BE49-F238E27FC236}">
                <a16:creationId xmlns:a16="http://schemas.microsoft.com/office/drawing/2014/main" id="{8F06040F-2C4C-4563-9B1F-A2353F6846B5}"/>
              </a:ext>
            </a:extLst>
          </p:cNvPr>
          <p:cNvCxnSpPr>
            <a:stCxn id="27" idx="3"/>
            <a:endCxn id="38" idx="0"/>
          </p:cNvCxnSpPr>
          <p:nvPr/>
        </p:nvCxnSpPr>
        <p:spPr>
          <a:xfrm flipH="1">
            <a:off x="3317126" y="2668523"/>
            <a:ext cx="1275467" cy="1624695"/>
          </a:xfrm>
          <a:prstGeom prst="bentConnector4">
            <a:avLst>
              <a:gd name="adj1" fmla="val -17923"/>
              <a:gd name="adj2" fmla="val 65062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연결선: 꺾임 144">
            <a:extLst>
              <a:ext uri="{FF2B5EF4-FFF2-40B4-BE49-F238E27FC236}">
                <a16:creationId xmlns:a16="http://schemas.microsoft.com/office/drawing/2014/main" id="{3A472F92-E86E-42A6-B9FB-BB6DF6C0AFEF}"/>
              </a:ext>
            </a:extLst>
          </p:cNvPr>
          <p:cNvCxnSpPr>
            <a:stCxn id="37" idx="2"/>
            <a:endCxn id="37" idx="1"/>
          </p:cNvCxnSpPr>
          <p:nvPr/>
        </p:nvCxnSpPr>
        <p:spPr>
          <a:xfrm rot="5400000" flipH="1">
            <a:off x="2696952" y="5397648"/>
            <a:ext cx="509761" cy="730586"/>
          </a:xfrm>
          <a:prstGeom prst="bentConnector4">
            <a:avLst>
              <a:gd name="adj1" fmla="val -44845"/>
              <a:gd name="adj2" fmla="val 131290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연결선: 꺾임 152">
            <a:extLst>
              <a:ext uri="{FF2B5EF4-FFF2-40B4-BE49-F238E27FC236}">
                <a16:creationId xmlns:a16="http://schemas.microsoft.com/office/drawing/2014/main" id="{76129A19-B727-4DAC-907F-11AF2161618E}"/>
              </a:ext>
            </a:extLst>
          </p:cNvPr>
          <p:cNvCxnSpPr>
            <a:stCxn id="41" idx="2"/>
            <a:endCxn id="37" idx="3"/>
          </p:cNvCxnSpPr>
          <p:nvPr/>
        </p:nvCxnSpPr>
        <p:spPr>
          <a:xfrm rot="5400000" flipH="1">
            <a:off x="4300351" y="5255421"/>
            <a:ext cx="644092" cy="1149370"/>
          </a:xfrm>
          <a:prstGeom prst="bentConnector4">
            <a:avLst>
              <a:gd name="adj1" fmla="val -35492"/>
              <a:gd name="adj2" fmla="val 81782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연결선: 꺾임 154">
            <a:extLst>
              <a:ext uri="{FF2B5EF4-FFF2-40B4-BE49-F238E27FC236}">
                <a16:creationId xmlns:a16="http://schemas.microsoft.com/office/drawing/2014/main" id="{B90F552B-250B-458F-904A-6F8E47808299}"/>
              </a:ext>
            </a:extLst>
          </p:cNvPr>
          <p:cNvCxnSpPr>
            <a:cxnSpLocks/>
            <a:stCxn id="50" idx="0"/>
            <a:endCxn id="39" idx="3"/>
          </p:cNvCxnSpPr>
          <p:nvPr/>
        </p:nvCxnSpPr>
        <p:spPr>
          <a:xfrm rot="16200000" flipH="1" flipV="1">
            <a:off x="5306555" y="3034374"/>
            <a:ext cx="511639" cy="3029326"/>
          </a:xfrm>
          <a:prstGeom prst="bentConnector4">
            <a:avLst>
              <a:gd name="adj1" fmla="val -44680"/>
              <a:gd name="adj2" fmla="val 88890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연결선: 꺾임 159">
            <a:extLst>
              <a:ext uri="{FF2B5EF4-FFF2-40B4-BE49-F238E27FC236}">
                <a16:creationId xmlns:a16="http://schemas.microsoft.com/office/drawing/2014/main" id="{03AE5834-784F-4B48-B965-210D2FDE8ADB}"/>
              </a:ext>
            </a:extLst>
          </p:cNvPr>
          <p:cNvCxnSpPr>
            <a:stCxn id="46" idx="0"/>
            <a:endCxn id="38" idx="3"/>
          </p:cNvCxnSpPr>
          <p:nvPr/>
        </p:nvCxnSpPr>
        <p:spPr>
          <a:xfrm rot="16200000" flipH="1" flipV="1">
            <a:off x="6422803" y="1918126"/>
            <a:ext cx="159099" cy="4909282"/>
          </a:xfrm>
          <a:prstGeom prst="bentConnector4">
            <a:avLst>
              <a:gd name="adj1" fmla="val -265019"/>
              <a:gd name="adj2" fmla="val 95107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0CD59706-79A5-4BEE-AF6B-E2897D4C2A94}"/>
              </a:ext>
            </a:extLst>
          </p:cNvPr>
          <p:cNvGrpSpPr/>
          <p:nvPr/>
        </p:nvGrpSpPr>
        <p:grpSpPr>
          <a:xfrm>
            <a:off x="8226408" y="4293218"/>
            <a:ext cx="1461172" cy="1858934"/>
            <a:chOff x="8226408" y="4293218"/>
            <a:chExt cx="1461172" cy="1858934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EAD1E0F5-BF92-4A30-A813-BA9F487A31F5}"/>
                </a:ext>
              </a:extLst>
            </p:cNvPr>
            <p:cNvSpPr/>
            <p:nvPr/>
          </p:nvSpPr>
          <p:spPr>
            <a:xfrm>
              <a:off x="8226408" y="4998298"/>
              <a:ext cx="1461172" cy="1153854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Q&amp;A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제목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별칭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조회수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부모글번호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답글그룹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답글단계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spc="-15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답글들여쓰기</a:t>
              </a:r>
              <a:r>
                <a:rPr lang="en-US" altLang="ko-KR" sz="1200" spc="-15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생성일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분류카테고리</a:t>
              </a:r>
              <a:endParaRPr lang="ko-KR" altLang="en-US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7887C8CA-E223-4090-BC0A-226A7DD7FA96}"/>
                </a:ext>
              </a:extLst>
            </p:cNvPr>
            <p:cNvSpPr/>
            <p:nvPr/>
          </p:nvSpPr>
          <p:spPr>
            <a:xfrm>
              <a:off x="8226408" y="4293218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Q&amp;A</a:t>
              </a:r>
              <a:endPara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2BD4801-351E-4BF9-BFBF-76AE80E8F37E}"/>
                </a:ext>
              </a:extLst>
            </p:cNvPr>
            <p:cNvSpPr/>
            <p:nvPr/>
          </p:nvSpPr>
          <p:spPr>
            <a:xfrm>
              <a:off x="8226408" y="4611415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Q&amp;A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부모글번호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cxnSp>
          <p:nvCxnSpPr>
            <p:cNvPr id="164" name="연결선: 꺾임 163">
              <a:extLst>
                <a:ext uri="{FF2B5EF4-FFF2-40B4-BE49-F238E27FC236}">
                  <a16:creationId xmlns:a16="http://schemas.microsoft.com/office/drawing/2014/main" id="{68ADE040-53FA-41E9-BBF1-CDD99BFCCC32}"/>
                </a:ext>
              </a:extLst>
            </p:cNvPr>
            <p:cNvCxnSpPr>
              <a:cxnSpLocks/>
              <a:stCxn id="45" idx="2"/>
              <a:endCxn id="45" idx="3"/>
            </p:cNvCxnSpPr>
            <p:nvPr/>
          </p:nvCxnSpPr>
          <p:spPr>
            <a:xfrm rot="5400000" flipH="1" flipV="1">
              <a:off x="9033823" y="5498396"/>
              <a:ext cx="576927" cy="730586"/>
            </a:xfrm>
            <a:prstGeom prst="bentConnector4">
              <a:avLst>
                <a:gd name="adj1" fmla="val -39624"/>
                <a:gd name="adj2" fmla="val 131290"/>
              </a:avLst>
            </a:prstGeom>
            <a:ln w="127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761A5D30-F413-4634-B2C5-B94A2DEBC105}"/>
              </a:ext>
            </a:extLst>
          </p:cNvPr>
          <p:cNvCxnSpPr>
            <a:cxnSpLocks/>
          </p:cNvCxnSpPr>
          <p:nvPr/>
        </p:nvCxnSpPr>
        <p:spPr>
          <a:xfrm>
            <a:off x="9144490" y="1902219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직선 연결선 182">
            <a:extLst>
              <a:ext uri="{FF2B5EF4-FFF2-40B4-BE49-F238E27FC236}">
                <a16:creationId xmlns:a16="http://schemas.microsoft.com/office/drawing/2014/main" id="{BDAFAE5B-BC38-4729-A621-C2A01125DF3E}"/>
              </a:ext>
            </a:extLst>
          </p:cNvPr>
          <p:cNvCxnSpPr>
            <a:cxnSpLocks/>
          </p:cNvCxnSpPr>
          <p:nvPr/>
        </p:nvCxnSpPr>
        <p:spPr>
          <a:xfrm flipH="1">
            <a:off x="9143347" y="1961923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직선 연결선 193">
            <a:extLst>
              <a:ext uri="{FF2B5EF4-FFF2-40B4-BE49-F238E27FC236}">
                <a16:creationId xmlns:a16="http://schemas.microsoft.com/office/drawing/2014/main" id="{67F2DDE7-74F0-4AC3-A86B-CCDD384D0801}"/>
              </a:ext>
            </a:extLst>
          </p:cNvPr>
          <p:cNvCxnSpPr>
            <a:cxnSpLocks/>
          </p:cNvCxnSpPr>
          <p:nvPr/>
        </p:nvCxnSpPr>
        <p:spPr>
          <a:xfrm>
            <a:off x="9226203" y="1931643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직선 연결선 194">
            <a:extLst>
              <a:ext uri="{FF2B5EF4-FFF2-40B4-BE49-F238E27FC236}">
                <a16:creationId xmlns:a16="http://schemas.microsoft.com/office/drawing/2014/main" id="{91671404-AFFB-411E-9BAF-14B6094AE8E9}"/>
              </a:ext>
            </a:extLst>
          </p:cNvPr>
          <p:cNvCxnSpPr>
            <a:cxnSpLocks/>
          </p:cNvCxnSpPr>
          <p:nvPr/>
        </p:nvCxnSpPr>
        <p:spPr>
          <a:xfrm flipH="1">
            <a:off x="9226203" y="1929946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연결선 203">
            <a:extLst>
              <a:ext uri="{FF2B5EF4-FFF2-40B4-BE49-F238E27FC236}">
                <a16:creationId xmlns:a16="http://schemas.microsoft.com/office/drawing/2014/main" id="{5833936E-08D9-49D3-B95B-7DBAABA9C163}"/>
              </a:ext>
            </a:extLst>
          </p:cNvPr>
          <p:cNvCxnSpPr>
            <a:cxnSpLocks/>
          </p:cNvCxnSpPr>
          <p:nvPr/>
        </p:nvCxnSpPr>
        <p:spPr>
          <a:xfrm>
            <a:off x="6861059" y="2606694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직선 연결선 204">
            <a:extLst>
              <a:ext uri="{FF2B5EF4-FFF2-40B4-BE49-F238E27FC236}">
                <a16:creationId xmlns:a16="http://schemas.microsoft.com/office/drawing/2014/main" id="{94511E13-9D67-4F7D-A390-E10CD4CDB1F8}"/>
              </a:ext>
            </a:extLst>
          </p:cNvPr>
          <p:cNvCxnSpPr>
            <a:cxnSpLocks/>
          </p:cNvCxnSpPr>
          <p:nvPr/>
        </p:nvCxnSpPr>
        <p:spPr>
          <a:xfrm flipH="1">
            <a:off x="6859916" y="2666398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직선 연결선 205">
            <a:extLst>
              <a:ext uri="{FF2B5EF4-FFF2-40B4-BE49-F238E27FC236}">
                <a16:creationId xmlns:a16="http://schemas.microsoft.com/office/drawing/2014/main" id="{579D5104-6A63-4362-9362-C533BC16090F}"/>
              </a:ext>
            </a:extLst>
          </p:cNvPr>
          <p:cNvCxnSpPr>
            <a:cxnSpLocks/>
          </p:cNvCxnSpPr>
          <p:nvPr/>
        </p:nvCxnSpPr>
        <p:spPr>
          <a:xfrm>
            <a:off x="6942772" y="2636118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연결선 206">
            <a:extLst>
              <a:ext uri="{FF2B5EF4-FFF2-40B4-BE49-F238E27FC236}">
                <a16:creationId xmlns:a16="http://schemas.microsoft.com/office/drawing/2014/main" id="{D9DFCEA3-D186-42FA-BF70-175BFA0580CC}"/>
              </a:ext>
            </a:extLst>
          </p:cNvPr>
          <p:cNvCxnSpPr>
            <a:cxnSpLocks/>
          </p:cNvCxnSpPr>
          <p:nvPr/>
        </p:nvCxnSpPr>
        <p:spPr>
          <a:xfrm flipH="1">
            <a:off x="6942772" y="2634421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>
            <a:extLst>
              <a:ext uri="{FF2B5EF4-FFF2-40B4-BE49-F238E27FC236}">
                <a16:creationId xmlns:a16="http://schemas.microsoft.com/office/drawing/2014/main" id="{65B2EF5E-8BC0-4841-B92B-798FDBC94F2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378667" y="422660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연결선 208">
            <a:extLst>
              <a:ext uri="{FF2B5EF4-FFF2-40B4-BE49-F238E27FC236}">
                <a16:creationId xmlns:a16="http://schemas.microsoft.com/office/drawing/2014/main" id="{381EC599-37F8-444B-80BB-469FF18A9D8D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35519" y="423020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연결선 209">
            <a:extLst>
              <a:ext uri="{FF2B5EF4-FFF2-40B4-BE49-F238E27FC236}">
                <a16:creationId xmlns:a16="http://schemas.microsoft.com/office/drawing/2014/main" id="{EC7A1D24-4AB3-40D9-91C8-6E3608193B3F}"/>
              </a:ext>
            </a:extLst>
          </p:cNvPr>
          <p:cNvCxnSpPr>
            <a:cxnSpLocks/>
          </p:cNvCxnSpPr>
          <p:nvPr/>
        </p:nvCxnSpPr>
        <p:spPr>
          <a:xfrm rot="5400000" flipV="1">
            <a:off x="1403119" y="413412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A13D2AB2-BEA8-45C2-979E-7792760F3FBC}"/>
              </a:ext>
            </a:extLst>
          </p:cNvPr>
          <p:cNvCxnSpPr>
            <a:cxnSpLocks/>
          </p:cNvCxnSpPr>
          <p:nvPr/>
        </p:nvCxnSpPr>
        <p:spPr>
          <a:xfrm rot="10800000" flipV="1">
            <a:off x="1403119" y="413412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연결선 211">
            <a:extLst>
              <a:ext uri="{FF2B5EF4-FFF2-40B4-BE49-F238E27FC236}">
                <a16:creationId xmlns:a16="http://schemas.microsoft.com/office/drawing/2014/main" id="{2F815CE1-00F5-4562-8750-38E1B58E959F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77222" y="1387068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>
            <a:extLst>
              <a:ext uri="{FF2B5EF4-FFF2-40B4-BE49-F238E27FC236}">
                <a16:creationId xmlns:a16="http://schemas.microsoft.com/office/drawing/2014/main" id="{4456E5B0-3435-4F4E-83D3-F415A6A9B3B9}"/>
              </a:ext>
            </a:extLst>
          </p:cNvPr>
          <p:cNvCxnSpPr>
            <a:cxnSpLocks/>
          </p:cNvCxnSpPr>
          <p:nvPr/>
        </p:nvCxnSpPr>
        <p:spPr>
          <a:xfrm rot="16200000" flipV="1">
            <a:off x="6134074" y="1390668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연결선 213">
            <a:extLst>
              <a:ext uri="{FF2B5EF4-FFF2-40B4-BE49-F238E27FC236}">
                <a16:creationId xmlns:a16="http://schemas.microsoft.com/office/drawing/2014/main" id="{B7B90686-D583-4886-B8F6-CDFFDF8D46DD}"/>
              </a:ext>
            </a:extLst>
          </p:cNvPr>
          <p:cNvCxnSpPr>
            <a:cxnSpLocks/>
          </p:cNvCxnSpPr>
          <p:nvPr/>
        </p:nvCxnSpPr>
        <p:spPr>
          <a:xfrm rot="5400000" flipV="1">
            <a:off x="6101674" y="1294581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연결선 214">
            <a:extLst>
              <a:ext uri="{FF2B5EF4-FFF2-40B4-BE49-F238E27FC236}">
                <a16:creationId xmlns:a16="http://schemas.microsoft.com/office/drawing/2014/main" id="{3BF6A759-9485-4E7A-BD72-8ABCAF0C43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101674" y="1294581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연결선 219">
            <a:extLst>
              <a:ext uri="{FF2B5EF4-FFF2-40B4-BE49-F238E27FC236}">
                <a16:creationId xmlns:a16="http://schemas.microsoft.com/office/drawing/2014/main" id="{BC25ECE8-2447-4107-B939-481801B63268}"/>
              </a:ext>
            </a:extLst>
          </p:cNvPr>
          <p:cNvCxnSpPr>
            <a:cxnSpLocks/>
          </p:cNvCxnSpPr>
          <p:nvPr/>
        </p:nvCxnSpPr>
        <p:spPr>
          <a:xfrm rot="10800000" flipV="1">
            <a:off x="8360039" y="138706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직선 연결선 220">
            <a:extLst>
              <a:ext uri="{FF2B5EF4-FFF2-40B4-BE49-F238E27FC236}">
                <a16:creationId xmlns:a16="http://schemas.microsoft.com/office/drawing/2014/main" id="{5A090B09-178A-4BA9-A47D-A9D7B13C3A45}"/>
              </a:ext>
            </a:extLst>
          </p:cNvPr>
          <p:cNvCxnSpPr>
            <a:cxnSpLocks/>
          </p:cNvCxnSpPr>
          <p:nvPr/>
        </p:nvCxnSpPr>
        <p:spPr>
          <a:xfrm rot="16200000" flipV="1">
            <a:off x="8416891" y="139066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C8A42124-15D4-43E7-979C-591D7CD1369D}"/>
              </a:ext>
            </a:extLst>
          </p:cNvPr>
          <p:cNvCxnSpPr>
            <a:cxnSpLocks/>
          </p:cNvCxnSpPr>
          <p:nvPr/>
        </p:nvCxnSpPr>
        <p:spPr>
          <a:xfrm rot="5400000" flipV="1">
            <a:off x="8384491" y="129458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직선 연결선 222">
            <a:extLst>
              <a:ext uri="{FF2B5EF4-FFF2-40B4-BE49-F238E27FC236}">
                <a16:creationId xmlns:a16="http://schemas.microsoft.com/office/drawing/2014/main" id="{00304407-A5BB-4CA6-BC65-C2A2DE3442C5}"/>
              </a:ext>
            </a:extLst>
          </p:cNvPr>
          <p:cNvCxnSpPr>
            <a:cxnSpLocks/>
          </p:cNvCxnSpPr>
          <p:nvPr/>
        </p:nvCxnSpPr>
        <p:spPr>
          <a:xfrm rot="10800000" flipV="1">
            <a:off x="8384491" y="129458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직선 연결선 227">
            <a:extLst>
              <a:ext uri="{FF2B5EF4-FFF2-40B4-BE49-F238E27FC236}">
                <a16:creationId xmlns:a16="http://schemas.microsoft.com/office/drawing/2014/main" id="{9DCCBB78-9B06-4AD4-A989-3FA69881B718}"/>
              </a:ext>
            </a:extLst>
          </p:cNvPr>
          <p:cNvCxnSpPr>
            <a:cxnSpLocks/>
          </p:cNvCxnSpPr>
          <p:nvPr/>
        </p:nvCxnSpPr>
        <p:spPr>
          <a:xfrm>
            <a:off x="11564710" y="4392613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직선 연결선 228">
            <a:extLst>
              <a:ext uri="{FF2B5EF4-FFF2-40B4-BE49-F238E27FC236}">
                <a16:creationId xmlns:a16="http://schemas.microsoft.com/office/drawing/2014/main" id="{3F32A209-290D-4869-A51E-85007561F97B}"/>
              </a:ext>
            </a:extLst>
          </p:cNvPr>
          <p:cNvCxnSpPr>
            <a:cxnSpLocks/>
          </p:cNvCxnSpPr>
          <p:nvPr/>
        </p:nvCxnSpPr>
        <p:spPr>
          <a:xfrm flipH="1">
            <a:off x="11563567" y="4452317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직선 연결선 229">
            <a:extLst>
              <a:ext uri="{FF2B5EF4-FFF2-40B4-BE49-F238E27FC236}">
                <a16:creationId xmlns:a16="http://schemas.microsoft.com/office/drawing/2014/main" id="{6D1C2649-E2CB-43A2-96B4-294D0FE2DACC}"/>
              </a:ext>
            </a:extLst>
          </p:cNvPr>
          <p:cNvCxnSpPr>
            <a:cxnSpLocks/>
          </p:cNvCxnSpPr>
          <p:nvPr/>
        </p:nvCxnSpPr>
        <p:spPr>
          <a:xfrm>
            <a:off x="11646423" y="4422037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직선 연결선 230">
            <a:extLst>
              <a:ext uri="{FF2B5EF4-FFF2-40B4-BE49-F238E27FC236}">
                <a16:creationId xmlns:a16="http://schemas.microsoft.com/office/drawing/2014/main" id="{7C7A85AE-AAF8-44B8-A5E8-B85B7C81E87D}"/>
              </a:ext>
            </a:extLst>
          </p:cNvPr>
          <p:cNvCxnSpPr>
            <a:cxnSpLocks/>
          </p:cNvCxnSpPr>
          <p:nvPr/>
        </p:nvCxnSpPr>
        <p:spPr>
          <a:xfrm flipH="1">
            <a:off x="11646423" y="4420340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직선 연결선 235">
            <a:extLst>
              <a:ext uri="{FF2B5EF4-FFF2-40B4-BE49-F238E27FC236}">
                <a16:creationId xmlns:a16="http://schemas.microsoft.com/office/drawing/2014/main" id="{136402CC-F20C-46A8-BBAE-ADFDEDDE72CB}"/>
              </a:ext>
            </a:extLst>
          </p:cNvPr>
          <p:cNvCxnSpPr>
            <a:cxnSpLocks/>
          </p:cNvCxnSpPr>
          <p:nvPr/>
        </p:nvCxnSpPr>
        <p:spPr>
          <a:xfrm rot="10800000" flipV="1">
            <a:off x="10783698" y="422660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직선 연결선 236">
            <a:extLst>
              <a:ext uri="{FF2B5EF4-FFF2-40B4-BE49-F238E27FC236}">
                <a16:creationId xmlns:a16="http://schemas.microsoft.com/office/drawing/2014/main" id="{48CFF49C-8246-40BF-8392-CC925995A8E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840550" y="423020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직선 연결선 237">
            <a:extLst>
              <a:ext uri="{FF2B5EF4-FFF2-40B4-BE49-F238E27FC236}">
                <a16:creationId xmlns:a16="http://schemas.microsoft.com/office/drawing/2014/main" id="{693D8615-8063-4E33-BC2D-E9EE89BB5751}"/>
              </a:ext>
            </a:extLst>
          </p:cNvPr>
          <p:cNvCxnSpPr>
            <a:cxnSpLocks/>
          </p:cNvCxnSpPr>
          <p:nvPr/>
        </p:nvCxnSpPr>
        <p:spPr>
          <a:xfrm rot="5400000" flipV="1">
            <a:off x="10808150" y="413412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직선 연결선 238">
            <a:extLst>
              <a:ext uri="{FF2B5EF4-FFF2-40B4-BE49-F238E27FC236}">
                <a16:creationId xmlns:a16="http://schemas.microsoft.com/office/drawing/2014/main" id="{A339341E-B7B2-4B81-99B0-3CE6CCA4B444}"/>
              </a:ext>
            </a:extLst>
          </p:cNvPr>
          <p:cNvCxnSpPr>
            <a:cxnSpLocks/>
          </p:cNvCxnSpPr>
          <p:nvPr/>
        </p:nvCxnSpPr>
        <p:spPr>
          <a:xfrm rot="10800000" flipV="1">
            <a:off x="10808150" y="413412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직선 연결선 239">
            <a:extLst>
              <a:ext uri="{FF2B5EF4-FFF2-40B4-BE49-F238E27FC236}">
                <a16:creationId xmlns:a16="http://schemas.microsoft.com/office/drawing/2014/main" id="{C835CDD1-D669-496A-BCF4-121E819699C7}"/>
              </a:ext>
            </a:extLst>
          </p:cNvPr>
          <p:cNvCxnSpPr/>
          <p:nvPr/>
        </p:nvCxnSpPr>
        <p:spPr>
          <a:xfrm flipV="1">
            <a:off x="3067828" y="2608403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직선 연결선 240">
            <a:extLst>
              <a:ext uri="{FF2B5EF4-FFF2-40B4-BE49-F238E27FC236}">
                <a16:creationId xmlns:a16="http://schemas.microsoft.com/office/drawing/2014/main" id="{30DD1F4E-1B42-4570-A4E5-9E5B51A87EFD}"/>
              </a:ext>
            </a:extLst>
          </p:cNvPr>
          <p:cNvCxnSpPr>
            <a:cxnSpLocks/>
          </p:cNvCxnSpPr>
          <p:nvPr/>
        </p:nvCxnSpPr>
        <p:spPr>
          <a:xfrm rot="5400000" flipV="1">
            <a:off x="3072248" y="2666596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직선 연결선 241">
            <a:extLst>
              <a:ext uri="{FF2B5EF4-FFF2-40B4-BE49-F238E27FC236}">
                <a16:creationId xmlns:a16="http://schemas.microsoft.com/office/drawing/2014/main" id="{873FB662-B737-439A-B376-77B50F8C9A61}"/>
              </a:ext>
            </a:extLst>
          </p:cNvPr>
          <p:cNvCxnSpPr/>
          <p:nvPr/>
        </p:nvCxnSpPr>
        <p:spPr>
          <a:xfrm flipV="1">
            <a:off x="2980930" y="2631026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직선 연결선 242">
            <a:extLst>
              <a:ext uri="{FF2B5EF4-FFF2-40B4-BE49-F238E27FC236}">
                <a16:creationId xmlns:a16="http://schemas.microsoft.com/office/drawing/2014/main" id="{A78835B3-F1FC-41C9-AE92-A23AAECFFE5C}"/>
              </a:ext>
            </a:extLst>
          </p:cNvPr>
          <p:cNvCxnSpPr>
            <a:cxnSpLocks/>
          </p:cNvCxnSpPr>
          <p:nvPr/>
        </p:nvCxnSpPr>
        <p:spPr>
          <a:xfrm rot="5400000" flipV="1">
            <a:off x="2980930" y="2631026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연결선 243">
            <a:extLst>
              <a:ext uri="{FF2B5EF4-FFF2-40B4-BE49-F238E27FC236}">
                <a16:creationId xmlns:a16="http://schemas.microsoft.com/office/drawing/2014/main" id="{4BC4574A-BD71-4DF4-B04A-FB5FDC86DC9B}"/>
              </a:ext>
            </a:extLst>
          </p:cNvPr>
          <p:cNvCxnSpPr/>
          <p:nvPr/>
        </p:nvCxnSpPr>
        <p:spPr>
          <a:xfrm flipV="1">
            <a:off x="657772" y="439411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직선 연결선 244">
            <a:extLst>
              <a:ext uri="{FF2B5EF4-FFF2-40B4-BE49-F238E27FC236}">
                <a16:creationId xmlns:a16="http://schemas.microsoft.com/office/drawing/2014/main" id="{D54DC772-1A99-45B3-B6B8-5EBA534A3CA0}"/>
              </a:ext>
            </a:extLst>
          </p:cNvPr>
          <p:cNvCxnSpPr>
            <a:cxnSpLocks/>
          </p:cNvCxnSpPr>
          <p:nvPr/>
        </p:nvCxnSpPr>
        <p:spPr>
          <a:xfrm rot="5400000" flipV="1">
            <a:off x="662192" y="445231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직선 연결선 245">
            <a:extLst>
              <a:ext uri="{FF2B5EF4-FFF2-40B4-BE49-F238E27FC236}">
                <a16:creationId xmlns:a16="http://schemas.microsoft.com/office/drawing/2014/main" id="{21AAC924-6D33-404A-9783-A2F194D3D135}"/>
              </a:ext>
            </a:extLst>
          </p:cNvPr>
          <p:cNvCxnSpPr/>
          <p:nvPr/>
        </p:nvCxnSpPr>
        <p:spPr>
          <a:xfrm flipV="1">
            <a:off x="570874" y="441674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직선 연결선 246">
            <a:extLst>
              <a:ext uri="{FF2B5EF4-FFF2-40B4-BE49-F238E27FC236}">
                <a16:creationId xmlns:a16="http://schemas.microsoft.com/office/drawing/2014/main" id="{2ED51E85-177F-461C-B12F-123CFBD954B3}"/>
              </a:ext>
            </a:extLst>
          </p:cNvPr>
          <p:cNvCxnSpPr>
            <a:cxnSpLocks/>
          </p:cNvCxnSpPr>
          <p:nvPr/>
        </p:nvCxnSpPr>
        <p:spPr>
          <a:xfrm rot="5400000" flipV="1">
            <a:off x="570874" y="441674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직선 연결선 247">
            <a:extLst>
              <a:ext uri="{FF2B5EF4-FFF2-40B4-BE49-F238E27FC236}">
                <a16:creationId xmlns:a16="http://schemas.microsoft.com/office/drawing/2014/main" id="{33DEDD92-BBB6-40FA-AE61-16F7D5E9F3F9}"/>
              </a:ext>
            </a:extLst>
          </p:cNvPr>
          <p:cNvCxnSpPr>
            <a:cxnSpLocks/>
          </p:cNvCxnSpPr>
          <p:nvPr/>
        </p:nvCxnSpPr>
        <p:spPr>
          <a:xfrm>
            <a:off x="4586600" y="2604570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직선 연결선 248">
            <a:extLst>
              <a:ext uri="{FF2B5EF4-FFF2-40B4-BE49-F238E27FC236}">
                <a16:creationId xmlns:a16="http://schemas.microsoft.com/office/drawing/2014/main" id="{30F6D98E-A4CE-4194-BCF5-F05C02D3FF47}"/>
              </a:ext>
            </a:extLst>
          </p:cNvPr>
          <p:cNvCxnSpPr>
            <a:cxnSpLocks/>
          </p:cNvCxnSpPr>
          <p:nvPr/>
        </p:nvCxnSpPr>
        <p:spPr>
          <a:xfrm flipH="1">
            <a:off x="4585457" y="2664274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직선 연결선 252">
            <a:extLst>
              <a:ext uri="{FF2B5EF4-FFF2-40B4-BE49-F238E27FC236}">
                <a16:creationId xmlns:a16="http://schemas.microsoft.com/office/drawing/2014/main" id="{1B9D3649-8FFE-41E1-875E-F7DB204CE19F}"/>
              </a:ext>
            </a:extLst>
          </p:cNvPr>
          <p:cNvCxnSpPr/>
          <p:nvPr/>
        </p:nvCxnSpPr>
        <p:spPr>
          <a:xfrm>
            <a:off x="4643057" y="2604570"/>
            <a:ext cx="0" cy="12322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직선 연결선 256">
            <a:extLst>
              <a:ext uri="{FF2B5EF4-FFF2-40B4-BE49-F238E27FC236}">
                <a16:creationId xmlns:a16="http://schemas.microsoft.com/office/drawing/2014/main" id="{BCFBE9F6-0B4B-4E8A-97BB-5FB0356713A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023786" y="423220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직선 연결선 257">
            <a:extLst>
              <a:ext uri="{FF2B5EF4-FFF2-40B4-BE49-F238E27FC236}">
                <a16:creationId xmlns:a16="http://schemas.microsoft.com/office/drawing/2014/main" id="{F87E30B9-C1D0-495F-9824-BE3D1029AE48}"/>
              </a:ext>
            </a:extLst>
          </p:cNvPr>
          <p:cNvCxnSpPr>
            <a:cxnSpLocks/>
          </p:cNvCxnSpPr>
          <p:nvPr/>
        </p:nvCxnSpPr>
        <p:spPr>
          <a:xfrm rot="16200000" flipV="1">
            <a:off x="7080638" y="423580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직선 연결선 259">
            <a:extLst>
              <a:ext uri="{FF2B5EF4-FFF2-40B4-BE49-F238E27FC236}">
                <a16:creationId xmlns:a16="http://schemas.microsoft.com/office/drawing/2014/main" id="{AC00D351-3AFC-4EC8-AB0D-1C90E5B204FA}"/>
              </a:ext>
            </a:extLst>
          </p:cNvPr>
          <p:cNvCxnSpPr/>
          <p:nvPr/>
        </p:nvCxnSpPr>
        <p:spPr>
          <a:xfrm>
            <a:off x="7018011" y="4226607"/>
            <a:ext cx="1180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직선 연결선 260">
            <a:extLst>
              <a:ext uri="{FF2B5EF4-FFF2-40B4-BE49-F238E27FC236}">
                <a16:creationId xmlns:a16="http://schemas.microsoft.com/office/drawing/2014/main" id="{6E713AF9-9DC6-4CBD-8930-AC9A11D266F0}"/>
              </a:ext>
            </a:extLst>
          </p:cNvPr>
          <p:cNvCxnSpPr>
            <a:cxnSpLocks/>
          </p:cNvCxnSpPr>
          <p:nvPr/>
        </p:nvCxnSpPr>
        <p:spPr>
          <a:xfrm rot="10800000" flipV="1">
            <a:off x="8910603" y="422751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직선 연결선 261">
            <a:extLst>
              <a:ext uri="{FF2B5EF4-FFF2-40B4-BE49-F238E27FC236}">
                <a16:creationId xmlns:a16="http://schemas.microsoft.com/office/drawing/2014/main" id="{CA5ECF39-C688-464D-9904-006FEBE9F47F}"/>
              </a:ext>
            </a:extLst>
          </p:cNvPr>
          <p:cNvCxnSpPr>
            <a:cxnSpLocks/>
          </p:cNvCxnSpPr>
          <p:nvPr/>
        </p:nvCxnSpPr>
        <p:spPr>
          <a:xfrm rot="16200000" flipV="1">
            <a:off x="8967455" y="423111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직선 연결선 262">
            <a:extLst>
              <a:ext uri="{FF2B5EF4-FFF2-40B4-BE49-F238E27FC236}">
                <a16:creationId xmlns:a16="http://schemas.microsoft.com/office/drawing/2014/main" id="{6196180A-1290-48D2-ACB7-558FD1295CD5}"/>
              </a:ext>
            </a:extLst>
          </p:cNvPr>
          <p:cNvCxnSpPr/>
          <p:nvPr/>
        </p:nvCxnSpPr>
        <p:spPr>
          <a:xfrm>
            <a:off x="8904828" y="4221915"/>
            <a:ext cx="1180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직선 연결선 263">
            <a:extLst>
              <a:ext uri="{FF2B5EF4-FFF2-40B4-BE49-F238E27FC236}">
                <a16:creationId xmlns:a16="http://schemas.microsoft.com/office/drawing/2014/main" id="{2E47143B-EC29-4DCA-9300-CDCB63A7C6EB}"/>
              </a:ext>
            </a:extLst>
          </p:cNvPr>
          <p:cNvCxnSpPr>
            <a:cxnSpLocks/>
          </p:cNvCxnSpPr>
          <p:nvPr/>
        </p:nvCxnSpPr>
        <p:spPr>
          <a:xfrm rot="16200000" flipV="1">
            <a:off x="3261544" y="6021421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직선 연결선 264">
            <a:extLst>
              <a:ext uri="{FF2B5EF4-FFF2-40B4-BE49-F238E27FC236}">
                <a16:creationId xmlns:a16="http://schemas.microsoft.com/office/drawing/2014/main" id="{ABB2608A-EA20-4BCC-8859-C847072E2BB4}"/>
              </a:ext>
            </a:extLst>
          </p:cNvPr>
          <p:cNvCxnSpPr>
            <a:cxnSpLocks/>
          </p:cNvCxnSpPr>
          <p:nvPr/>
        </p:nvCxnSpPr>
        <p:spPr>
          <a:xfrm flipV="1">
            <a:off x="3318708" y="6017821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1F8BF97E-59D9-4BDB-9DDF-10E95CA638E1}"/>
              </a:ext>
            </a:extLst>
          </p:cNvPr>
          <p:cNvCxnSpPr/>
          <p:nvPr/>
        </p:nvCxnSpPr>
        <p:spPr>
          <a:xfrm>
            <a:off x="3257944" y="6082621"/>
            <a:ext cx="1183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직선 연결선 267">
            <a:extLst>
              <a:ext uri="{FF2B5EF4-FFF2-40B4-BE49-F238E27FC236}">
                <a16:creationId xmlns:a16="http://schemas.microsoft.com/office/drawing/2014/main" id="{F121D6BC-079C-467F-9058-EAF1B306075F}"/>
              </a:ext>
            </a:extLst>
          </p:cNvPr>
          <p:cNvCxnSpPr>
            <a:cxnSpLocks/>
          </p:cNvCxnSpPr>
          <p:nvPr/>
        </p:nvCxnSpPr>
        <p:spPr>
          <a:xfrm rot="16200000" flipV="1">
            <a:off x="5141500" y="615575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직선 연결선 268">
            <a:extLst>
              <a:ext uri="{FF2B5EF4-FFF2-40B4-BE49-F238E27FC236}">
                <a16:creationId xmlns:a16="http://schemas.microsoft.com/office/drawing/2014/main" id="{A053050D-A260-442A-9CA4-2CD310063D1A}"/>
              </a:ext>
            </a:extLst>
          </p:cNvPr>
          <p:cNvCxnSpPr>
            <a:cxnSpLocks/>
          </p:cNvCxnSpPr>
          <p:nvPr/>
        </p:nvCxnSpPr>
        <p:spPr>
          <a:xfrm flipV="1">
            <a:off x="5198664" y="615215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직선 연결선 269">
            <a:extLst>
              <a:ext uri="{FF2B5EF4-FFF2-40B4-BE49-F238E27FC236}">
                <a16:creationId xmlns:a16="http://schemas.microsoft.com/office/drawing/2014/main" id="{DF84BF36-53A3-40A9-86CA-92741DD141C2}"/>
              </a:ext>
            </a:extLst>
          </p:cNvPr>
          <p:cNvCxnSpPr/>
          <p:nvPr/>
        </p:nvCxnSpPr>
        <p:spPr>
          <a:xfrm>
            <a:off x="5137900" y="6216952"/>
            <a:ext cx="1183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직선 연결선 270">
            <a:extLst>
              <a:ext uri="{FF2B5EF4-FFF2-40B4-BE49-F238E27FC236}">
                <a16:creationId xmlns:a16="http://schemas.microsoft.com/office/drawing/2014/main" id="{FCAB4B5B-5E85-4C69-9A6C-1006370E627B}"/>
              </a:ext>
            </a:extLst>
          </p:cNvPr>
          <p:cNvCxnSpPr>
            <a:cxnSpLocks/>
          </p:cNvCxnSpPr>
          <p:nvPr/>
        </p:nvCxnSpPr>
        <p:spPr>
          <a:xfrm rot="16200000" flipV="1">
            <a:off x="8899829" y="615575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직선 연결선 271">
            <a:extLst>
              <a:ext uri="{FF2B5EF4-FFF2-40B4-BE49-F238E27FC236}">
                <a16:creationId xmlns:a16="http://schemas.microsoft.com/office/drawing/2014/main" id="{FFBEB0E5-F377-42AB-B5C5-0C0F163DE453}"/>
              </a:ext>
            </a:extLst>
          </p:cNvPr>
          <p:cNvCxnSpPr>
            <a:cxnSpLocks/>
          </p:cNvCxnSpPr>
          <p:nvPr/>
        </p:nvCxnSpPr>
        <p:spPr>
          <a:xfrm flipV="1">
            <a:off x="8956993" y="615215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직선 연결선 272">
            <a:extLst>
              <a:ext uri="{FF2B5EF4-FFF2-40B4-BE49-F238E27FC236}">
                <a16:creationId xmlns:a16="http://schemas.microsoft.com/office/drawing/2014/main" id="{240DB707-496F-43D5-AB3C-3F8A2BBC9095}"/>
              </a:ext>
            </a:extLst>
          </p:cNvPr>
          <p:cNvCxnSpPr/>
          <p:nvPr/>
        </p:nvCxnSpPr>
        <p:spPr>
          <a:xfrm>
            <a:off x="8896229" y="6216952"/>
            <a:ext cx="1183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5" name="그룹 284">
            <a:extLst>
              <a:ext uri="{FF2B5EF4-FFF2-40B4-BE49-F238E27FC236}">
                <a16:creationId xmlns:a16="http://schemas.microsoft.com/office/drawing/2014/main" id="{95CA34BD-2A0D-4BC9-9E67-B524D33A4E72}"/>
              </a:ext>
            </a:extLst>
          </p:cNvPr>
          <p:cNvGrpSpPr/>
          <p:nvPr/>
        </p:nvGrpSpPr>
        <p:grpSpPr>
          <a:xfrm>
            <a:off x="679632" y="943797"/>
            <a:ext cx="10822861" cy="5138823"/>
            <a:chOff x="679632" y="943797"/>
            <a:chExt cx="10822861" cy="5138823"/>
          </a:xfrm>
        </p:grpSpPr>
        <p:sp>
          <p:nvSpPr>
            <p:cNvPr id="279" name="직사각형 278">
              <a:extLst>
                <a:ext uri="{FF2B5EF4-FFF2-40B4-BE49-F238E27FC236}">
                  <a16:creationId xmlns:a16="http://schemas.microsoft.com/office/drawing/2014/main" id="{5B53E86A-E49B-4273-B6CD-7FAA6CBF60C1}"/>
                </a:ext>
              </a:extLst>
            </p:cNvPr>
            <p:cNvSpPr/>
            <p:nvPr/>
          </p:nvSpPr>
          <p:spPr>
            <a:xfrm>
              <a:off x="679632" y="3302055"/>
              <a:ext cx="1496911" cy="2780565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4" name="직사각형 283">
              <a:extLst>
                <a:ext uri="{FF2B5EF4-FFF2-40B4-BE49-F238E27FC236}">
                  <a16:creationId xmlns:a16="http://schemas.microsoft.com/office/drawing/2014/main" id="{705EA401-3E68-4015-8DEB-D10C11B38B65}"/>
                </a:ext>
              </a:extLst>
            </p:cNvPr>
            <p:cNvSpPr/>
            <p:nvPr/>
          </p:nvSpPr>
          <p:spPr>
            <a:xfrm>
              <a:off x="682093" y="943797"/>
              <a:ext cx="10820400" cy="2358259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4" name="타원 273">
            <a:extLst>
              <a:ext uri="{FF2B5EF4-FFF2-40B4-BE49-F238E27FC236}">
                <a16:creationId xmlns:a16="http://schemas.microsoft.com/office/drawing/2014/main" id="{0A1F9C2B-FCA7-4801-B60E-E60B04F8A96E}"/>
              </a:ext>
            </a:extLst>
          </p:cNvPr>
          <p:cNvSpPr/>
          <p:nvPr/>
        </p:nvSpPr>
        <p:spPr>
          <a:xfrm>
            <a:off x="3176281" y="1090794"/>
            <a:ext cx="1326776" cy="1326776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5" name="타원 274">
            <a:extLst>
              <a:ext uri="{FF2B5EF4-FFF2-40B4-BE49-F238E27FC236}">
                <a16:creationId xmlns:a16="http://schemas.microsoft.com/office/drawing/2014/main" id="{F0DF6F39-AF73-4B6E-BCFB-414013A92281}"/>
              </a:ext>
            </a:extLst>
          </p:cNvPr>
          <p:cNvSpPr/>
          <p:nvPr/>
        </p:nvSpPr>
        <p:spPr>
          <a:xfrm>
            <a:off x="7778498" y="1030998"/>
            <a:ext cx="1326776" cy="1326776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6" name="타원 275">
            <a:extLst>
              <a:ext uri="{FF2B5EF4-FFF2-40B4-BE49-F238E27FC236}">
                <a16:creationId xmlns:a16="http://schemas.microsoft.com/office/drawing/2014/main" id="{20E21745-96E7-49A0-BE43-C993A0136221}"/>
              </a:ext>
            </a:extLst>
          </p:cNvPr>
          <p:cNvSpPr/>
          <p:nvPr/>
        </p:nvSpPr>
        <p:spPr>
          <a:xfrm>
            <a:off x="902267" y="1067218"/>
            <a:ext cx="1326776" cy="1326776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28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0" animBg="1"/>
      <p:bldP spid="275" grpId="0" animBg="1"/>
      <p:bldP spid="27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72C84832-E209-4B6E-8CF8-34E689597C94}"/>
              </a:ext>
            </a:extLst>
          </p:cNvPr>
          <p:cNvGrpSpPr/>
          <p:nvPr/>
        </p:nvGrpSpPr>
        <p:grpSpPr>
          <a:xfrm>
            <a:off x="1209076" y="1159595"/>
            <a:ext cx="3827744" cy="3173553"/>
            <a:chOff x="1209076" y="1159595"/>
            <a:chExt cx="3827744" cy="3173553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353CF7E-3CAE-407A-BA53-91589AAD4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9076" y="1159595"/>
              <a:ext cx="3827744" cy="317355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094CF5-6655-418C-9257-B838D107B519}"/>
                </a:ext>
              </a:extLst>
            </p:cNvPr>
            <p:cNvSpPr txBox="1"/>
            <p:nvPr/>
          </p:nvSpPr>
          <p:spPr>
            <a:xfrm>
              <a:off x="1626979" y="1454294"/>
              <a:ext cx="1299101" cy="1621278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id)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비밀번호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(pw)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이름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(name)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이메일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(email)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별칭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(nickname)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관리자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admin_fl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가입일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signup_dt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탈퇴여부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leave_fl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탈퇴시간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leave_dt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20F952E-9659-45D1-A906-8DBDEA52DCD3}"/>
                </a:ext>
              </a:extLst>
            </p:cNvPr>
            <p:cNvSpPr/>
            <p:nvPr/>
          </p:nvSpPr>
          <p:spPr>
            <a:xfrm>
              <a:off x="1276704" y="1229685"/>
              <a:ext cx="3658516" cy="176782"/>
            </a:xfrm>
            <a:prstGeom prst="rect">
              <a:avLst/>
            </a:prstGeom>
            <a:solidFill>
              <a:srgbClr val="FFFF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 원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E98D808-87FD-45D8-8023-162D45E8C9B5}"/>
                </a:ext>
              </a:extLst>
            </p:cNvPr>
            <p:cNvSpPr txBox="1"/>
            <p:nvPr/>
          </p:nvSpPr>
          <p:spPr>
            <a:xfrm>
              <a:off x="2966194" y="3306460"/>
              <a:ext cx="904766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id) )</a:t>
              </a:r>
              <a:endParaRPr lang="en-US" altLang="ko-KR" sz="1400" b="1" dirty="0"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42825FC-C77F-4AB1-8149-1223F809D2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5.2 </a:t>
            </a:r>
            <a:r>
              <a:rPr lang="ko-KR" altLang="en-US" dirty="0"/>
              <a:t>주요테이블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AEBD82-CB7F-4AAE-A009-F2CFAD0BB72D}"/>
              </a:ext>
            </a:extLst>
          </p:cNvPr>
          <p:cNvSpPr txBox="1"/>
          <p:nvPr/>
        </p:nvSpPr>
        <p:spPr>
          <a:xfrm>
            <a:off x="1128342" y="776286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1)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회원관리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9FC0B-BB38-4536-9A66-76CD5F8D89B3}"/>
              </a:ext>
            </a:extLst>
          </p:cNvPr>
          <p:cNvSpPr txBox="1"/>
          <p:nvPr/>
        </p:nvSpPr>
        <p:spPr>
          <a:xfrm>
            <a:off x="6776907" y="776286"/>
            <a:ext cx="428675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sz="1200" dirty="0">
                <a:latin typeface="카페24 고운밤" pitchFamily="2" charset="-127"/>
                <a:ea typeface="카페24 고운밤" pitchFamily="2" charset="-127"/>
              </a:rPr>
              <a:t>제약조건 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]</a:t>
            </a:r>
          </a:p>
          <a:p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id_ck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check (REGEXP_LIKE(id,'^[A-Za-z0-9]*$'));</a:t>
            </a:r>
          </a:p>
          <a:p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pw_ck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check ( REGEXP_LIKE(pw, '[a-z]')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  AND REGEXP_LIKE(pw, '[A-Z]') AND REGEXP_LIKE(pw, '[0-9]’)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  AND REGEXP_LIKE(pw, '[[: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punct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:]]')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  AND REGEXP_LIKE(pw, '{8,15}'));                                                         </a:t>
            </a:r>
          </a:p>
          <a:p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name_ck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check (REGEXP_LIKE(name,'^[</a:t>
            </a:r>
            <a:r>
              <a:rPr lang="ko-KR" altLang="en-US" sz="1200" dirty="0">
                <a:latin typeface="카페24 고운밤" pitchFamily="2" charset="-127"/>
                <a:ea typeface="카페24 고운밤" pitchFamily="2" charset="-127"/>
              </a:rPr>
              <a:t>가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-</a:t>
            </a:r>
            <a:r>
              <a:rPr lang="ko-KR" altLang="en-US" sz="1200" dirty="0" err="1">
                <a:latin typeface="카페24 고운밤" pitchFamily="2" charset="-127"/>
                <a:ea typeface="카페24 고운밤" pitchFamily="2" charset="-127"/>
              </a:rPr>
              <a:t>힝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]*$')); </a:t>
            </a:r>
          </a:p>
          <a:p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email_ck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check (email like '%@%.%’); </a:t>
            </a:r>
          </a:p>
          <a:p>
            <a:endParaRPr lang="en-US" altLang="ko-KR" sz="12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sz="1200" dirty="0">
                <a:latin typeface="카페24 고운밤" pitchFamily="2" charset="-127"/>
                <a:ea typeface="카페24 고운밤" pitchFamily="2" charset="-127"/>
              </a:rPr>
              <a:t>프로시저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]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create or replace PROCEDURE 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day_delete_member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is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BEGIN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 delete from member where 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leave_fl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=1 and 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leave_dt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&lt; 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sysdate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;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 commit;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END;</a:t>
            </a:r>
          </a:p>
          <a:p>
            <a:endParaRPr lang="en-US" altLang="ko-KR" sz="12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sz="1200" dirty="0">
                <a:latin typeface="카페24 고운밤" pitchFamily="2" charset="-127"/>
                <a:ea typeface="카페24 고운밤" pitchFamily="2" charset="-127"/>
              </a:rPr>
              <a:t>스케줄러 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]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BEGIN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DBMS_SCHEDULER.CREATE_JOB (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JOB_NAME =&gt; '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day_delete_member_JOB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' 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START_DATE =&gt; TRUNC(SYSDATE),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REPEAT_INTERVAL =&gt; 'FREQ=MINUTELY;INTERVAL=3;' ,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END_DATE =&gt; NULL 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JOB_CLASS =&gt; 'DEFAULT_JOB_CLASS' 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JOB_TYPE =&gt; 'STORED_PROCEDURE' 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JOB_ACTION =&gt; '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day_delete_member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' 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COMMENTS =&gt; 'JOB </a:t>
            </a:r>
            <a:r>
              <a:rPr lang="ko-KR" altLang="en-US" sz="1200" dirty="0">
                <a:latin typeface="카페24 고운밤" pitchFamily="2" charset="-127"/>
                <a:ea typeface="카페24 고운밤" pitchFamily="2" charset="-127"/>
              </a:rPr>
              <a:t>회원 탈퇴 처리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' );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DBMS_SCHEDULER.ENABLE('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day_delete_member_JOB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');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END;</a:t>
            </a:r>
            <a:endParaRPr lang="ko-KR" altLang="en-US" sz="12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317EC8D-AC45-40F5-9727-67BDF5075534}"/>
              </a:ext>
            </a:extLst>
          </p:cNvPr>
          <p:cNvSpPr/>
          <p:nvPr/>
        </p:nvSpPr>
        <p:spPr>
          <a:xfrm>
            <a:off x="1266544" y="1623061"/>
            <a:ext cx="3658516" cy="14478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41237D1-764E-4DE2-A0AC-35724E8336C6}"/>
              </a:ext>
            </a:extLst>
          </p:cNvPr>
          <p:cNvGrpSpPr/>
          <p:nvPr/>
        </p:nvGrpSpPr>
        <p:grpSpPr>
          <a:xfrm>
            <a:off x="959657" y="4447414"/>
            <a:ext cx="4870393" cy="1536927"/>
            <a:chOff x="959657" y="4447414"/>
            <a:chExt cx="4870393" cy="153692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985257A7-18D8-420A-B43C-CB13F744F6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4217" r="19073"/>
            <a:stretch/>
          </p:blipFill>
          <p:spPr>
            <a:xfrm>
              <a:off x="959657" y="4447414"/>
              <a:ext cx="4870393" cy="1536927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94829D0-9281-4EEC-B4CE-6D911F5A37AF}"/>
                </a:ext>
              </a:extLst>
            </p:cNvPr>
            <p:cNvSpPr/>
            <p:nvPr/>
          </p:nvSpPr>
          <p:spPr>
            <a:xfrm>
              <a:off x="1835504" y="5159052"/>
              <a:ext cx="3922500" cy="825289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D7E19E-2780-4FEE-B563-16435C6C8950}"/>
              </a:ext>
            </a:extLst>
          </p:cNvPr>
          <p:cNvSpPr/>
          <p:nvPr/>
        </p:nvSpPr>
        <p:spPr>
          <a:xfrm>
            <a:off x="1293690" y="3306460"/>
            <a:ext cx="3658516" cy="14478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6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B07ADE1-4A49-4715-B653-C6BD7AE0E6A2}"/>
              </a:ext>
            </a:extLst>
          </p:cNvPr>
          <p:cNvSpPr/>
          <p:nvPr/>
        </p:nvSpPr>
        <p:spPr>
          <a:xfrm>
            <a:off x="6727371" y="699796"/>
            <a:ext cx="5041796" cy="5794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0EBB4-3F5E-4AD5-812E-4C07111FDE97}"/>
              </a:ext>
            </a:extLst>
          </p:cNvPr>
          <p:cNvSpPr txBox="1"/>
          <p:nvPr/>
        </p:nvSpPr>
        <p:spPr>
          <a:xfrm>
            <a:off x="7016622" y="960983"/>
            <a:ext cx="3310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카페24 고운밤" pitchFamily="2" charset="-127"/>
                <a:ea typeface="카페24 고운밤" pitchFamily="2" charset="-127"/>
              </a:rPr>
              <a:t>1. </a:t>
            </a:r>
            <a:r>
              <a:rPr lang="ko-KR" altLang="en-US" sz="3600" dirty="0">
                <a:latin typeface="카페24 고운밤" pitchFamily="2" charset="-127"/>
                <a:ea typeface="카페24 고운밤" pitchFamily="2" charset="-127"/>
              </a:rPr>
              <a:t>프로젝트 개요</a:t>
            </a:r>
          </a:p>
        </p:txBody>
      </p:sp>
      <p:pic>
        <p:nvPicPr>
          <p:cNvPr id="1026" name="Picture 2" descr="차 시간, 독서, 시, 여가, 차, 평지, 아늑한, 서적">
            <a:extLst>
              <a:ext uri="{FF2B5EF4-FFF2-40B4-BE49-F238E27FC236}">
                <a16:creationId xmlns:a16="http://schemas.microsoft.com/office/drawing/2014/main" id="{7E6C558A-3345-49AF-86DE-DEA4C7CEFC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6" r="105"/>
          <a:stretch/>
        </p:blipFill>
        <p:spPr bwMode="auto">
          <a:xfrm>
            <a:off x="1025342" y="1105677"/>
            <a:ext cx="4650781" cy="498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07AAF01-003B-43CD-90C3-B74E963BBDB3}"/>
              </a:ext>
            </a:extLst>
          </p:cNvPr>
          <p:cNvCxnSpPr>
            <a:cxnSpLocks/>
          </p:cNvCxnSpPr>
          <p:nvPr/>
        </p:nvCxnSpPr>
        <p:spPr>
          <a:xfrm>
            <a:off x="5676123" y="1587789"/>
            <a:ext cx="551658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CE6163E-53C6-4E55-A35B-DCDFF3DEC7BA}"/>
              </a:ext>
            </a:extLst>
          </p:cNvPr>
          <p:cNvSpPr txBox="1"/>
          <p:nvPr/>
        </p:nvSpPr>
        <p:spPr>
          <a:xfrm>
            <a:off x="7383627" y="1990461"/>
            <a:ext cx="26965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1.1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추진배경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712746-59E2-42D9-8C2F-0BE24C049853}"/>
              </a:ext>
            </a:extLst>
          </p:cNvPr>
          <p:cNvSpPr txBox="1"/>
          <p:nvPr/>
        </p:nvSpPr>
        <p:spPr>
          <a:xfrm>
            <a:off x="7383627" y="2635218"/>
            <a:ext cx="26965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1.2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목적 및 목표</a:t>
            </a:r>
          </a:p>
        </p:txBody>
      </p:sp>
    </p:spTree>
    <p:extLst>
      <p:ext uri="{BB962C8B-B14F-4D97-AF65-F5344CB8AC3E}">
        <p14:creationId xmlns:p14="http://schemas.microsoft.com/office/powerpoint/2010/main" val="22707649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42825FC-C77F-4AB1-8149-1223F809D2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5.2 </a:t>
            </a:r>
            <a:r>
              <a:rPr lang="ko-KR" altLang="en-US" dirty="0"/>
              <a:t>주요테이블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AEBD82-CB7F-4AAE-A009-F2CFAD0BB72D}"/>
              </a:ext>
            </a:extLst>
          </p:cNvPr>
          <p:cNvSpPr txBox="1"/>
          <p:nvPr/>
        </p:nvSpPr>
        <p:spPr>
          <a:xfrm>
            <a:off x="1128342" y="776286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2)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책 장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8B67B1C-1C6A-4C21-9F6B-A3876E46BA7E}"/>
              </a:ext>
            </a:extLst>
          </p:cNvPr>
          <p:cNvGrpSpPr/>
          <p:nvPr/>
        </p:nvGrpSpPr>
        <p:grpSpPr>
          <a:xfrm>
            <a:off x="6579189" y="718164"/>
            <a:ext cx="4800510" cy="2270761"/>
            <a:chOff x="1128342" y="1135379"/>
            <a:chExt cx="4800510" cy="2270761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F045BCF9-4BE0-4E38-89BD-67FCA73D03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15" t="1316" r="67552" b="63355"/>
            <a:stretch/>
          </p:blipFill>
          <p:spPr>
            <a:xfrm>
              <a:off x="1128342" y="1135379"/>
              <a:ext cx="4800510" cy="2270761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7CC6C82-9EC3-40DA-A8A1-37CE611803BA}"/>
                </a:ext>
              </a:extLst>
            </p:cNvPr>
            <p:cNvSpPr txBox="1"/>
            <p:nvPr/>
          </p:nvSpPr>
          <p:spPr>
            <a:xfrm>
              <a:off x="1605035" y="1453515"/>
              <a:ext cx="1368594" cy="903132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기록번호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 err="1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dnum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기록일자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ddate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 err="1">
                  <a:latin typeface="카페24 고운밤" pitchFamily="2" charset="-127"/>
                  <a:ea typeface="카페24 고운밤" pitchFamily="2" charset="-127"/>
                </a:rPr>
                <a:t>기록쪽수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 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dpage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도서등록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No(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dsnum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(did)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16E8808-94AE-4B92-AEA4-B43E84BBF93F}"/>
                </a:ext>
              </a:extLst>
            </p:cNvPr>
            <p:cNvSpPr txBox="1"/>
            <p:nvPr/>
          </p:nvSpPr>
          <p:spPr>
            <a:xfrm>
              <a:off x="4325375" y="2470786"/>
              <a:ext cx="1368594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기록번호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 err="1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dnum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 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EE69C95-BFDE-488C-85DE-709522100BB7}"/>
                </a:ext>
              </a:extLst>
            </p:cNvPr>
            <p:cNvSpPr txBox="1"/>
            <p:nvPr/>
          </p:nvSpPr>
          <p:spPr>
            <a:xfrm>
              <a:off x="4012955" y="2713673"/>
              <a:ext cx="1368594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(did) 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18C7542-D320-41B1-95B4-D084F084D65A}"/>
                </a:ext>
              </a:extLst>
            </p:cNvPr>
            <p:cNvSpPr txBox="1"/>
            <p:nvPr/>
          </p:nvSpPr>
          <p:spPr>
            <a:xfrm>
              <a:off x="4507259" y="2904721"/>
              <a:ext cx="1224810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ko-KR" altLang="en-US" sz="1400" b="1" spc="-150" dirty="0">
                  <a:latin typeface="카페24 고운밤" pitchFamily="2" charset="-127"/>
                  <a:ea typeface="카페24 고운밤" pitchFamily="2" charset="-127"/>
                </a:rPr>
                <a:t>도서등록</a:t>
              </a: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No(</a:t>
              </a:r>
              <a:r>
                <a:rPr lang="en-US" altLang="ko-KR" sz="1400" b="1" spc="-150" dirty="0" err="1">
                  <a:latin typeface="카페24 고운밤" pitchFamily="2" charset="-127"/>
                  <a:ea typeface="카페24 고운밤" pitchFamily="2" charset="-127"/>
                </a:rPr>
                <a:t>dsnum</a:t>
              </a: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) </a:t>
              </a:r>
              <a:r>
                <a:rPr kumimoji="0" lang="en-US" altLang="ko-KR" sz="1400" b="1" i="0" u="none" strike="noStrike" cap="none" spc="-150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</a:t>
              </a:r>
              <a:endParaRPr lang="ko-KR" altLang="en-US" sz="1400" b="1" spc="-150" dirty="0"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0FEC8D8D-AD62-4F3F-BAD9-D42D57630AF2}"/>
                </a:ext>
              </a:extLst>
            </p:cNvPr>
            <p:cNvSpPr/>
            <p:nvPr/>
          </p:nvSpPr>
          <p:spPr>
            <a:xfrm>
              <a:off x="1208518" y="1210605"/>
              <a:ext cx="4619258" cy="149514"/>
            </a:xfrm>
            <a:prstGeom prst="rect">
              <a:avLst/>
            </a:prstGeom>
            <a:solidFill>
              <a:srgbClr val="FFFF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도서기록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57F53210-AAE3-4AA1-A471-354905A67069}"/>
              </a:ext>
            </a:extLst>
          </p:cNvPr>
          <p:cNvGrpSpPr/>
          <p:nvPr/>
        </p:nvGrpSpPr>
        <p:grpSpPr>
          <a:xfrm>
            <a:off x="6579189" y="3206604"/>
            <a:ext cx="3770293" cy="3158068"/>
            <a:chOff x="1305560" y="3552449"/>
            <a:chExt cx="3770293" cy="3158068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F0623138-CEA3-4830-A539-3D7D5D6ED9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87" t="48078" r="64024" b="401"/>
            <a:stretch/>
          </p:blipFill>
          <p:spPr>
            <a:xfrm>
              <a:off x="1305560" y="3552449"/>
              <a:ext cx="3770293" cy="3158068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E5B3F5C-485F-4631-9CD9-A382A95B4711}"/>
                </a:ext>
              </a:extLst>
            </p:cNvPr>
            <p:cNvSpPr txBox="1"/>
            <p:nvPr/>
          </p:nvSpPr>
          <p:spPr>
            <a:xfrm>
              <a:off x="1687707" y="3827394"/>
              <a:ext cx="1299101" cy="1621278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id)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비밀번호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(pw)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이름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(name)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이메일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(email)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별칭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(nickname)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관리자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admin_fl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가입일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signup_dt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탈퇴여부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leave_fl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탈퇴시간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leave_dt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BEB0D1AD-0189-429C-ACCF-63A57B5ABA6E}"/>
                </a:ext>
              </a:extLst>
            </p:cNvPr>
            <p:cNvSpPr/>
            <p:nvPr/>
          </p:nvSpPr>
          <p:spPr>
            <a:xfrm>
              <a:off x="1337432" y="3602785"/>
              <a:ext cx="3658516" cy="176782"/>
            </a:xfrm>
            <a:prstGeom prst="rect">
              <a:avLst/>
            </a:prstGeom>
            <a:solidFill>
              <a:srgbClr val="FFFF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 원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9B41DE6-7208-4C53-BEC4-91D498666987}"/>
                </a:ext>
              </a:extLst>
            </p:cNvPr>
            <p:cNvSpPr txBox="1"/>
            <p:nvPr/>
          </p:nvSpPr>
          <p:spPr>
            <a:xfrm>
              <a:off x="3026922" y="5679560"/>
              <a:ext cx="904766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id) )</a:t>
              </a:r>
              <a:endParaRPr lang="en-US" altLang="ko-KR" sz="1400" b="1" dirty="0"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E60A240-29CB-4012-92D7-85C0BB3E9A8A}"/>
              </a:ext>
            </a:extLst>
          </p:cNvPr>
          <p:cNvGrpSpPr/>
          <p:nvPr/>
        </p:nvGrpSpPr>
        <p:grpSpPr>
          <a:xfrm>
            <a:off x="1099739" y="1194310"/>
            <a:ext cx="4600911" cy="2389282"/>
            <a:chOff x="7836795" y="1039719"/>
            <a:chExt cx="4600911" cy="2389282"/>
          </a:xfrm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BC9BF70D-0BF0-403C-B0A9-4F0D717660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7451" t="1294" r="10581" b="60468"/>
            <a:stretch/>
          </p:blipFill>
          <p:spPr>
            <a:xfrm>
              <a:off x="7836795" y="1039719"/>
              <a:ext cx="4600911" cy="2389282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D16724E-1D59-484E-832D-08140E63FD6A}"/>
                </a:ext>
              </a:extLst>
            </p:cNvPr>
            <p:cNvSpPr txBox="1"/>
            <p:nvPr/>
          </p:nvSpPr>
          <p:spPr>
            <a:xfrm>
              <a:off x="8358219" y="1360119"/>
              <a:ext cx="1256275" cy="723596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ko-KR" altLang="en-US" sz="1400" b="1" spc="-150" dirty="0">
                  <a:latin typeface="카페24 고운밤" pitchFamily="2" charset="-127"/>
                  <a:ea typeface="카페24 고운밤" pitchFamily="2" charset="-127"/>
                </a:rPr>
                <a:t>도서등록번호 </a:t>
              </a: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spc="-150" dirty="0" err="1">
                  <a:latin typeface="카페24 고운밤" pitchFamily="2" charset="-127"/>
                  <a:ea typeface="카페24 고운밤" pitchFamily="2" charset="-127"/>
                </a:rPr>
                <a:t>snum</a:t>
              </a:r>
              <a:r>
                <a:rPr kumimoji="0" lang="en-US" altLang="ko-KR" sz="1400" b="1" i="0" u="none" strike="noStrike" cap="none" spc="-150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</a:t>
              </a:r>
              <a:endParaRPr lang="ko-KR" altLang="en-US" sz="1400" b="1" spc="-150" dirty="0">
                <a:latin typeface="카페24 고운밤" pitchFamily="2" charset="-127"/>
                <a:ea typeface="카페24 고운밤" pitchFamily="2" charset="-127"/>
              </a:endParaRP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총페이지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spage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ISBN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 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sisbn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sid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B5B5291-BD8C-4F0B-8AA5-184B169DD6C9}"/>
                </a:ext>
              </a:extLst>
            </p:cNvPr>
            <p:cNvSpPr txBox="1"/>
            <p:nvPr/>
          </p:nvSpPr>
          <p:spPr>
            <a:xfrm>
              <a:off x="11115391" y="2152865"/>
              <a:ext cx="1256275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spc="-150" dirty="0">
                  <a:latin typeface="카페24 고운밤" pitchFamily="2" charset="-127"/>
                  <a:ea typeface="카페24 고운밤" pitchFamily="2" charset="-127"/>
                </a:rPr>
                <a:t>도서등록번호 </a:t>
              </a: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spc="-150" dirty="0" err="1">
                  <a:latin typeface="카페24 고운밤" pitchFamily="2" charset="-127"/>
                  <a:ea typeface="카페24 고운밤" pitchFamily="2" charset="-127"/>
                </a:rPr>
                <a:t>snum</a:t>
              </a:r>
              <a:r>
                <a:rPr kumimoji="0" lang="en-US" altLang="ko-KR" sz="1400" b="1" i="0" u="none" strike="noStrike" cap="none" spc="-150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 )</a:t>
              </a:r>
              <a:endParaRPr lang="ko-KR" altLang="en-US" sz="1400" b="1" spc="-150" dirty="0"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8059755-CB4C-481D-B881-0D96A6311655}"/>
                </a:ext>
              </a:extLst>
            </p:cNvPr>
            <p:cNvSpPr txBox="1"/>
            <p:nvPr/>
          </p:nvSpPr>
          <p:spPr>
            <a:xfrm>
              <a:off x="10815156" y="2582552"/>
              <a:ext cx="1256275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sid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 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F718D18-21A4-44A9-990E-6AD4390DB865}"/>
                </a:ext>
              </a:extLst>
            </p:cNvPr>
            <p:cNvSpPr txBox="1"/>
            <p:nvPr/>
          </p:nvSpPr>
          <p:spPr>
            <a:xfrm>
              <a:off x="11166915" y="2767539"/>
              <a:ext cx="1031305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ISBN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 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sisbn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 )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82E0324D-6683-441E-8F8E-B14856295346}"/>
                </a:ext>
              </a:extLst>
            </p:cNvPr>
            <p:cNvSpPr/>
            <p:nvPr/>
          </p:nvSpPr>
          <p:spPr>
            <a:xfrm>
              <a:off x="7905322" y="1103968"/>
              <a:ext cx="4428918" cy="184987"/>
            </a:xfrm>
            <a:prstGeom prst="rect">
              <a:avLst/>
            </a:prstGeom>
            <a:solidFill>
              <a:srgbClr val="FFFF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책장</a:t>
              </a: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C73DC394-ACF7-4E26-ACA9-94EFD449A22F}"/>
              </a:ext>
            </a:extLst>
          </p:cNvPr>
          <p:cNvGrpSpPr/>
          <p:nvPr/>
        </p:nvGrpSpPr>
        <p:grpSpPr>
          <a:xfrm>
            <a:off x="1128342" y="4069133"/>
            <a:ext cx="4279004" cy="2309224"/>
            <a:chOff x="7388741" y="4222205"/>
            <a:chExt cx="4279004" cy="2309224"/>
          </a:xfrm>
        </p:grpSpPr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33059701-B7DA-4CD9-9527-8494AEC189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7659" t="51077" r="1432" b="12016"/>
            <a:stretch/>
          </p:blipFill>
          <p:spPr>
            <a:xfrm>
              <a:off x="7388741" y="4222205"/>
              <a:ext cx="4279004" cy="2309224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E8832B7A-DF38-4214-84F5-9E788978B172}"/>
                </a:ext>
              </a:extLst>
            </p:cNvPr>
            <p:cNvSpPr txBox="1"/>
            <p:nvPr/>
          </p:nvSpPr>
          <p:spPr>
            <a:xfrm>
              <a:off x="7800219" y="4495375"/>
              <a:ext cx="1495165" cy="1441741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도서번호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isbn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제목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(title)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저자 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(author)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출판사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(publisher)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번역가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(translator)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표지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URL (thumbnail)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spc="-150" dirty="0">
                  <a:latin typeface="카페24 고운밤" pitchFamily="2" charset="-127"/>
                  <a:ea typeface="카페24 고운밤" pitchFamily="2" charset="-127"/>
                </a:rPr>
                <a:t>출판일 </a:t>
              </a: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spc="-150" dirty="0" err="1">
                  <a:latin typeface="카페24 고운밤" pitchFamily="2" charset="-127"/>
                  <a:ea typeface="카페24 고운밤" pitchFamily="2" charset="-127"/>
                </a:rPr>
                <a:t>publication_dt</a:t>
              </a: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내용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bcontents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2224F899-BFE7-484E-A871-79B80EDFADE2}"/>
                </a:ext>
              </a:extLst>
            </p:cNvPr>
            <p:cNvSpPr/>
            <p:nvPr/>
          </p:nvSpPr>
          <p:spPr>
            <a:xfrm>
              <a:off x="7439549" y="4260201"/>
              <a:ext cx="4118467" cy="183783"/>
            </a:xfrm>
            <a:prstGeom prst="rect">
              <a:avLst/>
            </a:prstGeom>
            <a:solidFill>
              <a:srgbClr val="FFFF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도서정보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23FEA06-1DF6-4634-83AE-288087A560E3}"/>
                </a:ext>
              </a:extLst>
            </p:cNvPr>
            <p:cNvSpPr txBox="1"/>
            <p:nvPr/>
          </p:nvSpPr>
          <p:spPr>
            <a:xfrm>
              <a:off x="9030849" y="6026425"/>
              <a:ext cx="1495165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도서번호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isbn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 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cxnSp>
        <p:nvCxnSpPr>
          <p:cNvPr id="53" name="연결선: 꺾임 52">
            <a:extLst>
              <a:ext uri="{FF2B5EF4-FFF2-40B4-BE49-F238E27FC236}">
                <a16:creationId xmlns:a16="http://schemas.microsoft.com/office/drawing/2014/main" id="{29845D66-ACDE-48D8-9C4C-3C2EEE59121B}"/>
              </a:ext>
            </a:extLst>
          </p:cNvPr>
          <p:cNvCxnSpPr>
            <a:stCxn id="20" idx="1"/>
            <a:endCxn id="39" idx="3"/>
          </p:cNvCxnSpPr>
          <p:nvPr/>
        </p:nvCxnSpPr>
        <p:spPr>
          <a:xfrm rot="10800000" flipV="1">
            <a:off x="5700651" y="1853545"/>
            <a:ext cx="878539" cy="535406"/>
          </a:xfrm>
          <a:prstGeom prst="bentConnector3">
            <a:avLst>
              <a:gd name="adj1" fmla="val 68445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084C3491-EBDD-45D2-80CC-BD031C42C013}"/>
              </a:ext>
            </a:extLst>
          </p:cNvPr>
          <p:cNvCxnSpPr>
            <a:stCxn id="20" idx="3"/>
            <a:endCxn id="33" idx="3"/>
          </p:cNvCxnSpPr>
          <p:nvPr/>
        </p:nvCxnSpPr>
        <p:spPr>
          <a:xfrm flipH="1">
            <a:off x="10349482" y="1853545"/>
            <a:ext cx="1030217" cy="2932093"/>
          </a:xfrm>
          <a:prstGeom prst="bentConnector3">
            <a:avLst>
              <a:gd name="adj1" fmla="val -22189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11500B36-4D7E-4270-82E9-FB6FC64E702F}"/>
              </a:ext>
            </a:extLst>
          </p:cNvPr>
          <p:cNvCxnSpPr>
            <a:cxnSpLocks/>
            <a:endCxn id="33" idx="1"/>
          </p:cNvCxnSpPr>
          <p:nvPr/>
        </p:nvCxnSpPr>
        <p:spPr>
          <a:xfrm rot="16200000" flipH="1">
            <a:off x="5487163" y="3693612"/>
            <a:ext cx="1202046" cy="98200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ADC8F6C5-BBC1-4BA9-93E5-F90F11625E46}"/>
              </a:ext>
            </a:extLst>
          </p:cNvPr>
          <p:cNvCxnSpPr>
            <a:stCxn id="39" idx="1"/>
            <a:endCxn id="45" idx="1"/>
          </p:cNvCxnSpPr>
          <p:nvPr/>
        </p:nvCxnSpPr>
        <p:spPr>
          <a:xfrm rot="10800000" flipH="1" flipV="1">
            <a:off x="1099738" y="2388951"/>
            <a:ext cx="28603" cy="2834794"/>
          </a:xfrm>
          <a:prstGeom prst="bentConnector3">
            <a:avLst>
              <a:gd name="adj1" fmla="val -1474111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E39464BB-4E6F-429B-9ACC-8232871D1F11}"/>
              </a:ext>
            </a:extLst>
          </p:cNvPr>
          <p:cNvCxnSpPr/>
          <p:nvPr/>
        </p:nvCxnSpPr>
        <p:spPr>
          <a:xfrm flipV="1">
            <a:off x="1035453" y="2337486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946D7161-5B2C-461D-8BB6-0A9267A118A0}"/>
              </a:ext>
            </a:extLst>
          </p:cNvPr>
          <p:cNvCxnSpPr>
            <a:cxnSpLocks/>
          </p:cNvCxnSpPr>
          <p:nvPr/>
        </p:nvCxnSpPr>
        <p:spPr>
          <a:xfrm rot="5400000" flipV="1">
            <a:off x="1039873" y="2395679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0FCB13E3-9B46-4CD7-A1F2-4D422B4DF265}"/>
              </a:ext>
            </a:extLst>
          </p:cNvPr>
          <p:cNvCxnSpPr/>
          <p:nvPr/>
        </p:nvCxnSpPr>
        <p:spPr>
          <a:xfrm flipV="1">
            <a:off x="948555" y="2360109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DE021C7A-5BE7-4100-B1B4-1062630B480E}"/>
              </a:ext>
            </a:extLst>
          </p:cNvPr>
          <p:cNvCxnSpPr>
            <a:cxnSpLocks/>
          </p:cNvCxnSpPr>
          <p:nvPr/>
        </p:nvCxnSpPr>
        <p:spPr>
          <a:xfrm rot="5400000" flipV="1">
            <a:off x="948555" y="2360109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F37A1C37-A698-4B84-AB37-B07041C228A2}"/>
              </a:ext>
            </a:extLst>
          </p:cNvPr>
          <p:cNvCxnSpPr/>
          <p:nvPr/>
        </p:nvCxnSpPr>
        <p:spPr>
          <a:xfrm flipV="1">
            <a:off x="6524790" y="179463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170B65BD-0E53-4650-B7E3-B799FAD64AE8}"/>
              </a:ext>
            </a:extLst>
          </p:cNvPr>
          <p:cNvCxnSpPr>
            <a:cxnSpLocks/>
          </p:cNvCxnSpPr>
          <p:nvPr/>
        </p:nvCxnSpPr>
        <p:spPr>
          <a:xfrm rot="5400000" flipV="1">
            <a:off x="6529210" y="185283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ABD9BA71-6518-43EC-BAD1-22704C00F7CF}"/>
              </a:ext>
            </a:extLst>
          </p:cNvPr>
          <p:cNvCxnSpPr/>
          <p:nvPr/>
        </p:nvCxnSpPr>
        <p:spPr>
          <a:xfrm flipV="1">
            <a:off x="6437892" y="181726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CF9C77FF-A69A-4F08-8234-EF7D48D9DAC7}"/>
              </a:ext>
            </a:extLst>
          </p:cNvPr>
          <p:cNvCxnSpPr>
            <a:cxnSpLocks/>
          </p:cNvCxnSpPr>
          <p:nvPr/>
        </p:nvCxnSpPr>
        <p:spPr>
          <a:xfrm rot="5400000" flipV="1">
            <a:off x="6437892" y="181726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E40E3646-071A-45A1-99B0-8C1944E64CD6}"/>
              </a:ext>
            </a:extLst>
          </p:cNvPr>
          <p:cNvCxnSpPr>
            <a:cxnSpLocks/>
          </p:cNvCxnSpPr>
          <p:nvPr/>
        </p:nvCxnSpPr>
        <p:spPr>
          <a:xfrm>
            <a:off x="11380842" y="1794637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6F9487BF-4772-4328-97E0-567D87331153}"/>
              </a:ext>
            </a:extLst>
          </p:cNvPr>
          <p:cNvCxnSpPr>
            <a:cxnSpLocks/>
          </p:cNvCxnSpPr>
          <p:nvPr/>
        </p:nvCxnSpPr>
        <p:spPr>
          <a:xfrm flipH="1">
            <a:off x="11379699" y="1854341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7376386F-DA2B-466D-81EB-A67A348FDC40}"/>
              </a:ext>
            </a:extLst>
          </p:cNvPr>
          <p:cNvCxnSpPr>
            <a:cxnSpLocks/>
          </p:cNvCxnSpPr>
          <p:nvPr/>
        </p:nvCxnSpPr>
        <p:spPr>
          <a:xfrm>
            <a:off x="11462555" y="1824061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C70BF630-A9DD-4330-94DA-E3F1FA7A5A69}"/>
              </a:ext>
            </a:extLst>
          </p:cNvPr>
          <p:cNvCxnSpPr>
            <a:cxnSpLocks/>
          </p:cNvCxnSpPr>
          <p:nvPr/>
        </p:nvCxnSpPr>
        <p:spPr>
          <a:xfrm flipH="1">
            <a:off x="11462555" y="1822364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C0CCF6C1-6AF8-46D9-9C49-918399DD7E02}"/>
              </a:ext>
            </a:extLst>
          </p:cNvPr>
          <p:cNvCxnSpPr>
            <a:cxnSpLocks/>
          </p:cNvCxnSpPr>
          <p:nvPr/>
        </p:nvCxnSpPr>
        <p:spPr>
          <a:xfrm rot="16200000" flipV="1">
            <a:off x="5543085" y="3577333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1EA00B04-5A4D-44A6-A706-AAAF4FA63D5B}"/>
              </a:ext>
            </a:extLst>
          </p:cNvPr>
          <p:cNvCxnSpPr>
            <a:cxnSpLocks/>
          </p:cNvCxnSpPr>
          <p:nvPr/>
        </p:nvCxnSpPr>
        <p:spPr>
          <a:xfrm flipV="1">
            <a:off x="5600249" y="3573733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582CC454-C774-42FC-B381-E4B269F70659}"/>
              </a:ext>
            </a:extLst>
          </p:cNvPr>
          <p:cNvCxnSpPr/>
          <p:nvPr/>
        </p:nvCxnSpPr>
        <p:spPr>
          <a:xfrm flipV="1">
            <a:off x="5567240" y="366994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08D3720D-9E46-4F63-BC31-9ED86ACEB068}"/>
              </a:ext>
            </a:extLst>
          </p:cNvPr>
          <p:cNvCxnSpPr>
            <a:cxnSpLocks/>
          </p:cNvCxnSpPr>
          <p:nvPr/>
        </p:nvCxnSpPr>
        <p:spPr>
          <a:xfrm rot="5400000" flipV="1">
            <a:off x="5567240" y="366994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514E1217-3F58-466D-8F01-699CDE0C7B87}"/>
              </a:ext>
            </a:extLst>
          </p:cNvPr>
          <p:cNvSpPr/>
          <p:nvPr/>
        </p:nvSpPr>
        <p:spPr>
          <a:xfrm>
            <a:off x="1164536" y="2298612"/>
            <a:ext cx="4428917" cy="169784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2ED2B7BB-768F-4C2E-8718-0467AF427366}"/>
              </a:ext>
            </a:extLst>
          </p:cNvPr>
          <p:cNvSpPr/>
          <p:nvPr/>
        </p:nvSpPr>
        <p:spPr>
          <a:xfrm>
            <a:off x="1185735" y="2717890"/>
            <a:ext cx="4428917" cy="384045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3FE6573C-E513-4A2E-A3A4-E81D069A2779}"/>
              </a:ext>
            </a:extLst>
          </p:cNvPr>
          <p:cNvSpPr/>
          <p:nvPr/>
        </p:nvSpPr>
        <p:spPr>
          <a:xfrm>
            <a:off x="6777906" y="2023892"/>
            <a:ext cx="4428917" cy="169784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A14E99B4-8D24-4991-AC1C-E0AC3F496FA3}"/>
              </a:ext>
            </a:extLst>
          </p:cNvPr>
          <p:cNvSpPr/>
          <p:nvPr/>
        </p:nvSpPr>
        <p:spPr>
          <a:xfrm>
            <a:off x="6777906" y="2284623"/>
            <a:ext cx="4428917" cy="384045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2293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91" grpId="0" animBg="1"/>
      <p:bldP spid="92" grpId="0" animBg="1"/>
      <p:bldP spid="9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직사각형 55">
            <a:extLst>
              <a:ext uri="{FF2B5EF4-FFF2-40B4-BE49-F238E27FC236}">
                <a16:creationId xmlns:a16="http://schemas.microsoft.com/office/drawing/2014/main" id="{8BFCFD90-C2DA-48A1-9612-18A303C6F2CA}"/>
              </a:ext>
            </a:extLst>
          </p:cNvPr>
          <p:cNvSpPr/>
          <p:nvPr/>
        </p:nvSpPr>
        <p:spPr>
          <a:xfrm>
            <a:off x="5089778" y="2449916"/>
            <a:ext cx="242325" cy="91148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42825FC-C77F-4AB1-8149-1223F809D2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5.2 </a:t>
            </a:r>
            <a:r>
              <a:rPr lang="ko-KR" altLang="en-US" dirty="0"/>
              <a:t>주요테이블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AEBD82-CB7F-4AAE-A009-F2CFAD0BB72D}"/>
              </a:ext>
            </a:extLst>
          </p:cNvPr>
          <p:cNvSpPr txBox="1"/>
          <p:nvPr/>
        </p:nvSpPr>
        <p:spPr>
          <a:xfrm>
            <a:off x="1128342" y="776286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3)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게시판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A3D959B-49BD-4E06-A512-3A0521BEBE58}"/>
              </a:ext>
            </a:extLst>
          </p:cNvPr>
          <p:cNvGrpSpPr/>
          <p:nvPr/>
        </p:nvGrpSpPr>
        <p:grpSpPr>
          <a:xfrm>
            <a:off x="7454318" y="4004563"/>
            <a:ext cx="3694533" cy="2374773"/>
            <a:chOff x="7454318" y="4004563"/>
            <a:chExt cx="3694533" cy="2374773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EAD809E-F2D5-4D26-AD4B-6BACF20C05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83" t="892" r="64930" b="62460"/>
            <a:stretch/>
          </p:blipFill>
          <p:spPr>
            <a:xfrm>
              <a:off x="7454318" y="4004563"/>
              <a:ext cx="3694533" cy="2374773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A6382B2-1A1E-4674-A2DC-F32E3FD9220A}"/>
                </a:ext>
              </a:extLst>
            </p:cNvPr>
            <p:cNvSpPr/>
            <p:nvPr/>
          </p:nvSpPr>
          <p:spPr>
            <a:xfrm>
              <a:off x="7512027" y="4043807"/>
              <a:ext cx="3579114" cy="192354"/>
            </a:xfrm>
            <a:prstGeom prst="rect">
              <a:avLst/>
            </a:prstGeom>
            <a:solidFill>
              <a:srgbClr val="FFFF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댓글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882E9C9-DCFB-4A52-B283-8F72E9D4372D}"/>
                </a:ext>
              </a:extLst>
            </p:cNvPr>
            <p:cNvSpPr txBox="1"/>
            <p:nvPr/>
          </p:nvSpPr>
          <p:spPr>
            <a:xfrm>
              <a:off x="7791124" y="4297281"/>
              <a:ext cx="1371318" cy="1082669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댓글번호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ko-KR" altLang="ko-KR" sz="1400" b="1" i="0" u="none" strike="noStrike" cap="none" normalizeH="0" baseline="0" dirty="0" err="1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cnum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댓글작성일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ccdate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댓글수정일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cudate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댓글내용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ccontent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cid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 err="1">
                  <a:latin typeface="카페24 고운밤" pitchFamily="2" charset="-127"/>
                  <a:ea typeface="카페24 고운밤" pitchFamily="2" charset="-127"/>
                </a:rPr>
                <a:t>게시글번호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cbnum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6DD775E-6039-4816-8EA3-3E633293B226}"/>
                </a:ext>
              </a:extLst>
            </p:cNvPr>
            <p:cNvSpPr txBox="1"/>
            <p:nvPr/>
          </p:nvSpPr>
          <p:spPr>
            <a:xfrm>
              <a:off x="9751573" y="5455952"/>
              <a:ext cx="1299488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댓글번호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ko-KR" altLang="ko-KR" sz="1400" b="1" i="0" u="none" strike="noStrike" cap="none" normalizeH="0" baseline="0" dirty="0" err="1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cnum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 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C533695-A03E-4C6A-B576-4173CAC5C9FA}"/>
                </a:ext>
              </a:extLst>
            </p:cNvPr>
            <p:cNvSpPr txBox="1"/>
            <p:nvPr/>
          </p:nvSpPr>
          <p:spPr>
            <a:xfrm>
              <a:off x="9835673" y="5722497"/>
              <a:ext cx="1161768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spc="-150" dirty="0" err="1">
                  <a:latin typeface="카페24 고운밤" pitchFamily="2" charset="-127"/>
                  <a:ea typeface="카페24 고운밤" pitchFamily="2" charset="-127"/>
                </a:rPr>
                <a:t>게시글번호</a:t>
              </a: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spc="-150" dirty="0" err="1">
                  <a:latin typeface="카페24 고운밤" pitchFamily="2" charset="-127"/>
                  <a:ea typeface="카페24 고운밤" pitchFamily="2" charset="-127"/>
                </a:rPr>
                <a:t>cbnum</a:t>
              </a: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) 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FCCA6EA-80CD-4E7A-A609-6B62AF332F9D}"/>
                </a:ext>
              </a:extLst>
            </p:cNvPr>
            <p:cNvSpPr txBox="1"/>
            <p:nvPr/>
          </p:nvSpPr>
          <p:spPr>
            <a:xfrm>
              <a:off x="9492924" y="5907484"/>
              <a:ext cx="989177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cid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 )</a:t>
              </a: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30C848B5-1385-45C2-BD46-2B2C549D9EF8}"/>
              </a:ext>
            </a:extLst>
          </p:cNvPr>
          <p:cNvGrpSpPr/>
          <p:nvPr/>
        </p:nvGrpSpPr>
        <p:grpSpPr>
          <a:xfrm>
            <a:off x="1283441" y="1119607"/>
            <a:ext cx="4048663" cy="2941943"/>
            <a:chOff x="1283441" y="1119607"/>
            <a:chExt cx="4048663" cy="2941943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7E2C30E4-027D-406D-A679-469E108B1A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1404" t="1082" r="2484" b="54076"/>
            <a:stretch/>
          </p:blipFill>
          <p:spPr>
            <a:xfrm>
              <a:off x="1283441" y="1119607"/>
              <a:ext cx="4048663" cy="2941943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67EB28-6287-42CF-8801-CEF8176B3589}"/>
                </a:ext>
              </a:extLst>
            </p:cNvPr>
            <p:cNvSpPr txBox="1"/>
            <p:nvPr/>
          </p:nvSpPr>
          <p:spPr>
            <a:xfrm>
              <a:off x="1620247" y="1404281"/>
              <a:ext cx="1536500" cy="1621278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ko-KR" altLang="en-US" sz="1400" b="1" dirty="0" err="1">
                  <a:latin typeface="카페24 고운밤" pitchFamily="2" charset="-127"/>
                  <a:ea typeface="카페24 고운밤" pitchFamily="2" charset="-127"/>
                </a:rPr>
                <a:t>게시글번호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 err="1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bnum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  <a:p>
              <a:pPr>
                <a:lnSpc>
                  <a:spcPts val="1400"/>
                </a:lnSpc>
              </a:pPr>
              <a:r>
                <a:rPr lang="ko-KR" altLang="en-US" sz="1400" b="1" spc="-150" dirty="0" err="1">
                  <a:latin typeface="카페24 고운밤" pitchFamily="2" charset="-127"/>
                  <a:ea typeface="카페24 고운밤" pitchFamily="2" charset="-127"/>
                </a:rPr>
                <a:t>분류카테고리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bcategory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제목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btitle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작성일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bcdate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수정일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budate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내용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bcontent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조회수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bhit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 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상태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bstatus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(bid)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5012099-42BC-4334-9D3C-622504581CAB}"/>
                </a:ext>
              </a:extLst>
            </p:cNvPr>
            <p:cNvSpPr/>
            <p:nvPr/>
          </p:nvSpPr>
          <p:spPr>
            <a:xfrm>
              <a:off x="1460506" y="1152468"/>
              <a:ext cx="3694532" cy="184845"/>
            </a:xfrm>
            <a:prstGeom prst="rect">
              <a:avLst/>
            </a:prstGeom>
            <a:solidFill>
              <a:srgbClr val="FFFF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게시판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9FCAA86-1D44-41AD-9BF8-303FB9899E46}"/>
                </a:ext>
              </a:extLst>
            </p:cNvPr>
            <p:cNvSpPr txBox="1"/>
            <p:nvPr/>
          </p:nvSpPr>
          <p:spPr>
            <a:xfrm>
              <a:off x="3238226" y="3126427"/>
              <a:ext cx="1536500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 err="1">
                  <a:latin typeface="카페24 고운밤" pitchFamily="2" charset="-127"/>
                  <a:ea typeface="카페24 고운밤" pitchFamily="2" charset="-127"/>
                </a:rPr>
                <a:t>게시글번호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 err="1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bnum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 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74A99A0-182B-408B-9203-1671FF4902C8}"/>
                </a:ext>
              </a:extLst>
            </p:cNvPr>
            <p:cNvSpPr txBox="1"/>
            <p:nvPr/>
          </p:nvSpPr>
          <p:spPr>
            <a:xfrm>
              <a:off x="3807950" y="3374212"/>
              <a:ext cx="1429820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spc="-150" dirty="0" err="1">
                  <a:latin typeface="카페24 고운밤" pitchFamily="2" charset="-127"/>
                  <a:ea typeface="카페24 고운밤" pitchFamily="2" charset="-127"/>
                </a:rPr>
                <a:t>분류카테고리</a:t>
              </a:r>
              <a:r>
                <a:rPr lang="ko-KR" altLang="en-US" sz="1400" b="1" spc="-150" dirty="0"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spc="-150" dirty="0" err="1">
                  <a:latin typeface="카페24 고운밤" pitchFamily="2" charset="-127"/>
                  <a:ea typeface="카페24 고운밤" pitchFamily="2" charset="-127"/>
                </a:rPr>
                <a:t>bcategory</a:t>
              </a:r>
              <a:r>
                <a:rPr lang="en-US" altLang="ko-KR" sz="1400" b="1" spc="-150" dirty="0">
                  <a:latin typeface="카페24 고운밤" pitchFamily="2" charset="-127"/>
                  <a:ea typeface="카페24 고운밤" pitchFamily="2" charset="-127"/>
                </a:rPr>
                <a:t>) 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CE191EC-49B1-45DC-85BD-B285C59A2989}"/>
                </a:ext>
              </a:extLst>
            </p:cNvPr>
            <p:cNvSpPr txBox="1"/>
            <p:nvPr/>
          </p:nvSpPr>
          <p:spPr>
            <a:xfrm>
              <a:off x="2979907" y="3567572"/>
              <a:ext cx="1026569" cy="18832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(bid) )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1B8C0FD1-F674-4E28-984A-A2FFFA1951B9}"/>
              </a:ext>
            </a:extLst>
          </p:cNvPr>
          <p:cNvGrpSpPr/>
          <p:nvPr/>
        </p:nvGrpSpPr>
        <p:grpSpPr>
          <a:xfrm>
            <a:off x="7456310" y="708005"/>
            <a:ext cx="3845304" cy="3202498"/>
            <a:chOff x="7456310" y="708005"/>
            <a:chExt cx="3845304" cy="3202498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2FE9BF13-45D0-4517-9C6E-070958CF71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26" t="48388" r="64667" b="2152"/>
            <a:stretch/>
          </p:blipFill>
          <p:spPr>
            <a:xfrm>
              <a:off x="7456310" y="708005"/>
              <a:ext cx="3845304" cy="3202498"/>
            </a:xfrm>
            <a:prstGeom prst="rect">
              <a:avLst/>
            </a:prstGeom>
          </p:spPr>
        </p:pic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97EFA0F7-4669-4B33-A81B-D481E8056442}"/>
                </a:ext>
              </a:extLst>
            </p:cNvPr>
            <p:cNvSpPr/>
            <p:nvPr/>
          </p:nvSpPr>
          <p:spPr>
            <a:xfrm>
              <a:off x="7565798" y="776286"/>
              <a:ext cx="3609594" cy="153515"/>
            </a:xfrm>
            <a:prstGeom prst="rect">
              <a:avLst/>
            </a:prstGeom>
            <a:solidFill>
              <a:srgbClr val="FFFF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 원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A01A7FC-79EF-4415-B901-D549F93A7141}"/>
                </a:ext>
              </a:extLst>
            </p:cNvPr>
            <p:cNvSpPr txBox="1"/>
            <p:nvPr/>
          </p:nvSpPr>
          <p:spPr>
            <a:xfrm>
              <a:off x="7817664" y="985411"/>
              <a:ext cx="1371318" cy="1621278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id)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비밀번호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(pw)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이름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(name)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이메일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(email)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별칭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(nickname)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관리자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admin_fl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가입일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signup_dt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탈퇴여부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leave_fl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탈퇴시간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leave_dt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C6BA40B-B378-4719-A996-24F12D9DB940}"/>
                </a:ext>
              </a:extLst>
            </p:cNvPr>
            <p:cNvSpPr txBox="1"/>
            <p:nvPr/>
          </p:nvSpPr>
          <p:spPr>
            <a:xfrm>
              <a:off x="9204504" y="2890411"/>
              <a:ext cx="1371318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id) 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9FD2D315-CCAE-401F-BEDF-69F291778675}"/>
              </a:ext>
            </a:extLst>
          </p:cNvPr>
          <p:cNvGrpSpPr/>
          <p:nvPr/>
        </p:nvGrpSpPr>
        <p:grpSpPr>
          <a:xfrm>
            <a:off x="1283441" y="4106803"/>
            <a:ext cx="4048663" cy="2374772"/>
            <a:chOff x="1283441" y="4106803"/>
            <a:chExt cx="4048663" cy="2374772"/>
          </a:xfrm>
        </p:grpSpPr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01D104D6-FCE8-4F6F-9BBF-A2E1D84593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1486" t="56917" r="5652" b="6510"/>
            <a:stretch/>
          </p:blipFill>
          <p:spPr>
            <a:xfrm>
              <a:off x="1283441" y="4106803"/>
              <a:ext cx="4048663" cy="2374772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91DC0AD-481D-4F92-8337-731C4D73D2D5}"/>
                </a:ext>
              </a:extLst>
            </p:cNvPr>
            <p:cNvSpPr txBox="1"/>
            <p:nvPr/>
          </p:nvSpPr>
          <p:spPr>
            <a:xfrm>
              <a:off x="1660658" y="4385915"/>
              <a:ext cx="1371318" cy="1262205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코드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 err="1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code_id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코드명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(decode)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코드설명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discript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상위코드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pcode_id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사용여부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useyn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생성일시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cdate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수정일시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 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udate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F0D0E86F-0C55-44BA-9055-B6A42680F0AB}"/>
                </a:ext>
              </a:extLst>
            </p:cNvPr>
            <p:cNvSpPr/>
            <p:nvPr/>
          </p:nvSpPr>
          <p:spPr>
            <a:xfrm>
              <a:off x="1332462" y="4132203"/>
              <a:ext cx="3939794" cy="198056"/>
            </a:xfrm>
            <a:prstGeom prst="rect">
              <a:avLst/>
            </a:prstGeom>
            <a:solidFill>
              <a:srgbClr val="FFFF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CODE</a:t>
              </a:r>
              <a:endParaRPr lang="ko-KR" altLang="en-US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15CCB45-51A0-40EF-9455-F108CA655F2E}"/>
                </a:ext>
              </a:extLst>
            </p:cNvPr>
            <p:cNvSpPr txBox="1"/>
            <p:nvPr/>
          </p:nvSpPr>
          <p:spPr>
            <a:xfrm>
              <a:off x="3565122" y="5737343"/>
              <a:ext cx="1371318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코드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 err="1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code_id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) 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1ECE967-416D-49EA-AD3B-71384C94B6BA}"/>
                </a:ext>
              </a:extLst>
            </p:cNvPr>
            <p:cNvSpPr txBox="1"/>
            <p:nvPr/>
          </p:nvSpPr>
          <p:spPr>
            <a:xfrm>
              <a:off x="3523212" y="5992200"/>
              <a:ext cx="1523718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상위코드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pcode_id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 )</a:t>
              </a:r>
            </a:p>
          </p:txBody>
        </p:sp>
      </p:grp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FEB6A49D-65F9-429E-803F-A8057CAEDB5C}"/>
              </a:ext>
            </a:extLst>
          </p:cNvPr>
          <p:cNvCxnSpPr>
            <a:cxnSpLocks/>
            <a:stCxn id="25" idx="3"/>
            <a:endCxn id="31" idx="1"/>
          </p:cNvCxnSpPr>
          <p:nvPr/>
        </p:nvCxnSpPr>
        <p:spPr>
          <a:xfrm flipV="1">
            <a:off x="5332104" y="2309254"/>
            <a:ext cx="2124206" cy="281325"/>
          </a:xfrm>
          <a:prstGeom prst="bentConnector3">
            <a:avLst>
              <a:gd name="adj1" fmla="val 43304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894A3AAD-9062-46FE-9048-94B2E52106A7}"/>
              </a:ext>
            </a:extLst>
          </p:cNvPr>
          <p:cNvCxnSpPr>
            <a:cxnSpLocks/>
            <a:stCxn id="25" idx="1"/>
            <a:endCxn id="33" idx="1"/>
          </p:cNvCxnSpPr>
          <p:nvPr/>
        </p:nvCxnSpPr>
        <p:spPr>
          <a:xfrm rot="10800000" flipV="1">
            <a:off x="1283441" y="2590579"/>
            <a:ext cx="12700" cy="2703610"/>
          </a:xfrm>
          <a:prstGeom prst="bentConnector3">
            <a:avLst>
              <a:gd name="adj1" fmla="val 2920000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E18E4B35-6628-42BE-A8DE-1211C6707E6A}"/>
              </a:ext>
            </a:extLst>
          </p:cNvPr>
          <p:cNvCxnSpPr>
            <a:stCxn id="33" idx="2"/>
            <a:endCxn id="33" idx="3"/>
          </p:cNvCxnSpPr>
          <p:nvPr/>
        </p:nvCxnSpPr>
        <p:spPr>
          <a:xfrm rot="5400000" flipH="1" flipV="1">
            <a:off x="3726245" y="4875716"/>
            <a:ext cx="1187386" cy="2024331"/>
          </a:xfrm>
          <a:prstGeom prst="bentConnector4">
            <a:avLst>
              <a:gd name="adj1" fmla="val -20964"/>
              <a:gd name="adj2" fmla="val 111293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4398AE95-C122-425F-BC61-ED2624DE1A8F}"/>
              </a:ext>
            </a:extLst>
          </p:cNvPr>
          <p:cNvCxnSpPr>
            <a:stCxn id="5" idx="3"/>
            <a:endCxn id="31" idx="3"/>
          </p:cNvCxnSpPr>
          <p:nvPr/>
        </p:nvCxnSpPr>
        <p:spPr>
          <a:xfrm flipV="1">
            <a:off x="11148851" y="2309254"/>
            <a:ext cx="152763" cy="2882696"/>
          </a:xfrm>
          <a:prstGeom prst="bentConnector3">
            <a:avLst>
              <a:gd name="adj1" fmla="val 356057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754C961B-B990-4A82-951F-CDB9BB280E0E}"/>
              </a:ext>
            </a:extLst>
          </p:cNvPr>
          <p:cNvCxnSpPr>
            <a:stCxn id="5" idx="1"/>
            <a:endCxn id="56" idx="3"/>
          </p:cNvCxnSpPr>
          <p:nvPr/>
        </p:nvCxnSpPr>
        <p:spPr>
          <a:xfrm rot="10800000">
            <a:off x="5332104" y="2905658"/>
            <a:ext cx="2122215" cy="2286292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324D0BC2-3D49-4D16-8D9B-B7231BFD0B64}"/>
              </a:ext>
            </a:extLst>
          </p:cNvPr>
          <p:cNvCxnSpPr/>
          <p:nvPr/>
        </p:nvCxnSpPr>
        <p:spPr>
          <a:xfrm flipV="1">
            <a:off x="7392053" y="513692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4F64DF3B-CBD3-46A0-90F8-B2556A1B4B04}"/>
              </a:ext>
            </a:extLst>
          </p:cNvPr>
          <p:cNvCxnSpPr>
            <a:cxnSpLocks/>
          </p:cNvCxnSpPr>
          <p:nvPr/>
        </p:nvCxnSpPr>
        <p:spPr>
          <a:xfrm rot="5400000" flipV="1">
            <a:off x="7396473" y="519512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F4F9C5EF-373F-41DD-BC8B-DDC7967EC70A}"/>
              </a:ext>
            </a:extLst>
          </p:cNvPr>
          <p:cNvCxnSpPr/>
          <p:nvPr/>
        </p:nvCxnSpPr>
        <p:spPr>
          <a:xfrm flipV="1">
            <a:off x="7305155" y="515955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9BE88899-58DF-4F3F-B9D2-BA4D986BDF39}"/>
              </a:ext>
            </a:extLst>
          </p:cNvPr>
          <p:cNvCxnSpPr>
            <a:cxnSpLocks/>
          </p:cNvCxnSpPr>
          <p:nvPr/>
        </p:nvCxnSpPr>
        <p:spPr>
          <a:xfrm rot="5400000" flipV="1">
            <a:off x="7305155" y="515955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D309BCBC-C55B-40BC-8379-7F0515B2BF12}"/>
              </a:ext>
            </a:extLst>
          </p:cNvPr>
          <p:cNvCxnSpPr>
            <a:cxnSpLocks/>
          </p:cNvCxnSpPr>
          <p:nvPr/>
        </p:nvCxnSpPr>
        <p:spPr>
          <a:xfrm>
            <a:off x="11149994" y="5133920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04457BBE-4171-4D18-8BE4-525F661AFAC8}"/>
              </a:ext>
            </a:extLst>
          </p:cNvPr>
          <p:cNvCxnSpPr>
            <a:cxnSpLocks/>
          </p:cNvCxnSpPr>
          <p:nvPr/>
        </p:nvCxnSpPr>
        <p:spPr>
          <a:xfrm flipH="1">
            <a:off x="11148851" y="5193624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8678F56B-3715-43D1-9F3D-20FE69B68077}"/>
              </a:ext>
            </a:extLst>
          </p:cNvPr>
          <p:cNvCxnSpPr>
            <a:cxnSpLocks/>
          </p:cNvCxnSpPr>
          <p:nvPr/>
        </p:nvCxnSpPr>
        <p:spPr>
          <a:xfrm>
            <a:off x="11231707" y="5163344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9D595F7A-4150-495B-A883-118C3FBE3053}"/>
              </a:ext>
            </a:extLst>
          </p:cNvPr>
          <p:cNvCxnSpPr>
            <a:cxnSpLocks/>
          </p:cNvCxnSpPr>
          <p:nvPr/>
        </p:nvCxnSpPr>
        <p:spPr>
          <a:xfrm flipH="1">
            <a:off x="11231707" y="5161647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46D297F5-17E6-4B28-934F-68095308C8DC}"/>
              </a:ext>
            </a:extLst>
          </p:cNvPr>
          <p:cNvCxnSpPr/>
          <p:nvPr/>
        </p:nvCxnSpPr>
        <p:spPr>
          <a:xfrm flipV="1">
            <a:off x="1226874" y="2525779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7672A776-0725-4116-B4D9-B6F3FEE41DF3}"/>
              </a:ext>
            </a:extLst>
          </p:cNvPr>
          <p:cNvCxnSpPr>
            <a:cxnSpLocks/>
          </p:cNvCxnSpPr>
          <p:nvPr/>
        </p:nvCxnSpPr>
        <p:spPr>
          <a:xfrm rot="5400000" flipV="1">
            <a:off x="1231294" y="258397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693B1122-896D-4AF4-9F7B-7D7E763FBEE9}"/>
              </a:ext>
            </a:extLst>
          </p:cNvPr>
          <p:cNvCxnSpPr/>
          <p:nvPr/>
        </p:nvCxnSpPr>
        <p:spPr>
          <a:xfrm>
            <a:off x="1219200" y="2499360"/>
            <a:ext cx="0" cy="1828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4B40F57B-546C-4D6A-9CB4-BB47CB9E4906}"/>
              </a:ext>
            </a:extLst>
          </p:cNvPr>
          <p:cNvCxnSpPr>
            <a:cxnSpLocks/>
          </p:cNvCxnSpPr>
          <p:nvPr/>
        </p:nvCxnSpPr>
        <p:spPr>
          <a:xfrm>
            <a:off x="5328933" y="2527660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7BA58226-C289-45E3-8071-C8B3CBA6DFFD}"/>
              </a:ext>
            </a:extLst>
          </p:cNvPr>
          <p:cNvCxnSpPr>
            <a:cxnSpLocks/>
          </p:cNvCxnSpPr>
          <p:nvPr/>
        </p:nvCxnSpPr>
        <p:spPr>
          <a:xfrm flipH="1">
            <a:off x="5327790" y="2587364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A4D30ED2-F55D-4E19-AFE4-EDA60FF27062}"/>
              </a:ext>
            </a:extLst>
          </p:cNvPr>
          <p:cNvCxnSpPr>
            <a:cxnSpLocks/>
          </p:cNvCxnSpPr>
          <p:nvPr/>
        </p:nvCxnSpPr>
        <p:spPr>
          <a:xfrm>
            <a:off x="5410646" y="2557084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5857F0E1-9460-4492-877B-87073825AA6B}"/>
              </a:ext>
            </a:extLst>
          </p:cNvPr>
          <p:cNvCxnSpPr>
            <a:cxnSpLocks/>
          </p:cNvCxnSpPr>
          <p:nvPr/>
        </p:nvCxnSpPr>
        <p:spPr>
          <a:xfrm flipH="1">
            <a:off x="5410646" y="2555387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B37A0ABB-BE78-492C-9395-F6A10FB0274B}"/>
              </a:ext>
            </a:extLst>
          </p:cNvPr>
          <p:cNvCxnSpPr>
            <a:cxnSpLocks/>
          </p:cNvCxnSpPr>
          <p:nvPr/>
        </p:nvCxnSpPr>
        <p:spPr>
          <a:xfrm rot="16200000" flipV="1">
            <a:off x="3252190" y="647188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EB02F63B-A7F8-4FE9-9663-6FF3CCCFCEFD}"/>
              </a:ext>
            </a:extLst>
          </p:cNvPr>
          <p:cNvCxnSpPr>
            <a:cxnSpLocks/>
          </p:cNvCxnSpPr>
          <p:nvPr/>
        </p:nvCxnSpPr>
        <p:spPr>
          <a:xfrm flipV="1">
            <a:off x="3309354" y="646828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F321036E-E668-49A7-8C6D-EF47181B0E5C}"/>
              </a:ext>
            </a:extLst>
          </p:cNvPr>
          <p:cNvCxnSpPr/>
          <p:nvPr/>
        </p:nvCxnSpPr>
        <p:spPr>
          <a:xfrm>
            <a:off x="3248590" y="6533087"/>
            <a:ext cx="1183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5A27D894-AF3B-4E67-AB21-8625DAFAE91D}"/>
              </a:ext>
            </a:extLst>
          </p:cNvPr>
          <p:cNvSpPr/>
          <p:nvPr/>
        </p:nvSpPr>
        <p:spPr>
          <a:xfrm>
            <a:off x="1332462" y="3141810"/>
            <a:ext cx="3905308" cy="148618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3D45BE0B-D54F-4492-BDC2-03C9F8026BFB}"/>
              </a:ext>
            </a:extLst>
          </p:cNvPr>
          <p:cNvSpPr/>
          <p:nvPr/>
        </p:nvSpPr>
        <p:spPr>
          <a:xfrm>
            <a:off x="1351889" y="3381283"/>
            <a:ext cx="3905308" cy="336169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66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B07ADE1-4A49-4715-B653-C6BD7AE0E6A2}"/>
              </a:ext>
            </a:extLst>
          </p:cNvPr>
          <p:cNvSpPr/>
          <p:nvPr/>
        </p:nvSpPr>
        <p:spPr>
          <a:xfrm>
            <a:off x="6727371" y="699796"/>
            <a:ext cx="5041796" cy="5794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0EBB4-3F5E-4AD5-812E-4C07111FDE97}"/>
              </a:ext>
            </a:extLst>
          </p:cNvPr>
          <p:cNvSpPr txBox="1"/>
          <p:nvPr/>
        </p:nvSpPr>
        <p:spPr>
          <a:xfrm>
            <a:off x="7016622" y="960983"/>
            <a:ext cx="4150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카페24 고운밤" pitchFamily="2" charset="-127"/>
                <a:ea typeface="카페24 고운밤" pitchFamily="2" charset="-127"/>
              </a:rPr>
              <a:t>6. </a:t>
            </a:r>
            <a:r>
              <a:rPr lang="ko-KR" altLang="en-US" sz="3600" dirty="0">
                <a:latin typeface="카페24 고운밤" pitchFamily="2" charset="-127"/>
                <a:ea typeface="카페24 고운밤" pitchFamily="2" charset="-127"/>
              </a:rPr>
              <a:t>아키텍처 설계</a:t>
            </a:r>
          </a:p>
        </p:txBody>
      </p:sp>
      <p:pic>
        <p:nvPicPr>
          <p:cNvPr id="1026" name="Picture 2" descr="차 시간, 독서, 시, 여가, 차, 평지, 아늑한, 서적">
            <a:extLst>
              <a:ext uri="{FF2B5EF4-FFF2-40B4-BE49-F238E27FC236}">
                <a16:creationId xmlns:a16="http://schemas.microsoft.com/office/drawing/2014/main" id="{7E6C558A-3345-49AF-86DE-DEA4C7CEFC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6" r="105"/>
          <a:stretch/>
        </p:blipFill>
        <p:spPr bwMode="auto">
          <a:xfrm>
            <a:off x="1025342" y="1105677"/>
            <a:ext cx="4650781" cy="498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07AAF01-003B-43CD-90C3-B74E963BBDB3}"/>
              </a:ext>
            </a:extLst>
          </p:cNvPr>
          <p:cNvCxnSpPr>
            <a:cxnSpLocks/>
          </p:cNvCxnSpPr>
          <p:nvPr/>
        </p:nvCxnSpPr>
        <p:spPr>
          <a:xfrm>
            <a:off x="5676123" y="1587789"/>
            <a:ext cx="551658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CE6163E-53C6-4E55-A35B-DCDFF3DEC7BA}"/>
              </a:ext>
            </a:extLst>
          </p:cNvPr>
          <p:cNvSpPr txBox="1"/>
          <p:nvPr/>
        </p:nvSpPr>
        <p:spPr>
          <a:xfrm>
            <a:off x="7383626" y="1990461"/>
            <a:ext cx="30385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6.1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소요 기술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712746-59E2-42D9-8C2F-0BE24C049853}"/>
              </a:ext>
            </a:extLst>
          </p:cNvPr>
          <p:cNvSpPr txBox="1"/>
          <p:nvPr/>
        </p:nvSpPr>
        <p:spPr>
          <a:xfrm>
            <a:off x="7383627" y="2635218"/>
            <a:ext cx="31663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>
                <a:latin typeface="카페24 고운밤" pitchFamily="2" charset="-127"/>
                <a:ea typeface="카페24 고운밤" pitchFamily="2" charset="-127"/>
              </a:rPr>
              <a:t>6.2 SW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아키텍처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459AAE-F430-4985-A8D4-31BEF85E29E5}"/>
              </a:ext>
            </a:extLst>
          </p:cNvPr>
          <p:cNvSpPr txBox="1"/>
          <p:nvPr/>
        </p:nvSpPr>
        <p:spPr>
          <a:xfrm>
            <a:off x="7383627" y="3279975"/>
            <a:ext cx="339252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6.3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주요 </a:t>
            </a:r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SW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아키텍처</a:t>
            </a:r>
          </a:p>
        </p:txBody>
      </p:sp>
    </p:spTree>
    <p:extLst>
      <p:ext uri="{BB962C8B-B14F-4D97-AF65-F5344CB8AC3E}">
        <p14:creationId xmlns:p14="http://schemas.microsoft.com/office/powerpoint/2010/main" val="29574208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D6945D8-88E2-4F8D-A929-DF453FFD5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6.1 </a:t>
            </a:r>
            <a:r>
              <a:rPr lang="ko-KR" altLang="en-US" dirty="0"/>
              <a:t>소요기술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6034A0E6-49C5-4ECA-8DEA-888595448E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2056557"/>
              </p:ext>
            </p:extLst>
          </p:nvPr>
        </p:nvGraphicFramePr>
        <p:xfrm>
          <a:off x="1489710" y="741717"/>
          <a:ext cx="9212583" cy="554281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0097">
                  <a:extLst>
                    <a:ext uri="{9D8B030D-6E8A-4147-A177-3AD203B41FA5}">
                      <a16:colId xmlns:a16="http://schemas.microsoft.com/office/drawing/2014/main" val="3209859066"/>
                    </a:ext>
                  </a:extLst>
                </a:gridCol>
                <a:gridCol w="1000097">
                  <a:extLst>
                    <a:ext uri="{9D8B030D-6E8A-4147-A177-3AD203B41FA5}">
                      <a16:colId xmlns:a16="http://schemas.microsoft.com/office/drawing/2014/main" val="2846046356"/>
                    </a:ext>
                  </a:extLst>
                </a:gridCol>
                <a:gridCol w="2665799">
                  <a:extLst>
                    <a:ext uri="{9D8B030D-6E8A-4147-A177-3AD203B41FA5}">
                      <a16:colId xmlns:a16="http://schemas.microsoft.com/office/drawing/2014/main" val="2829657416"/>
                    </a:ext>
                  </a:extLst>
                </a:gridCol>
                <a:gridCol w="2846895">
                  <a:extLst>
                    <a:ext uri="{9D8B030D-6E8A-4147-A177-3AD203B41FA5}">
                      <a16:colId xmlns:a16="http://schemas.microsoft.com/office/drawing/2014/main" val="1648385975"/>
                    </a:ext>
                  </a:extLst>
                </a:gridCol>
                <a:gridCol w="1699695">
                  <a:extLst>
                    <a:ext uri="{9D8B030D-6E8A-4147-A177-3AD203B41FA5}">
                      <a16:colId xmlns:a16="http://schemas.microsoft.com/office/drawing/2014/main" val="3987146698"/>
                    </a:ext>
                  </a:extLst>
                </a:gridCol>
              </a:tblGrid>
              <a:tr h="32632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구 분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이 </a:t>
                      </a:r>
                      <a:r>
                        <a:rPr lang="ko-KR" altLang="en-US" b="1" dirty="0" err="1">
                          <a:latin typeface="카페24 고운밤" pitchFamily="2" charset="-127"/>
                          <a:ea typeface="카페24 고운밤" pitchFamily="2" charset="-127"/>
                        </a:rPr>
                        <a:t>름</a:t>
                      </a:r>
                      <a:endParaRPr lang="ko-KR" altLang="en-US" b="1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용 도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비 고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177378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언 어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프론트엔드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HTML, CSS, ES6(CSR)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화면 구현에 사용한 기술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5902659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프레임워크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Bootstrap5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화면 구현에 사용한 프레임워크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793359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데이터교환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AJAX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 교환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댓글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리뷰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책장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2689056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언 어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백엔드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JAVA11, Thymeleaf3(SSR), SQL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서버 구현에 사용한 언어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3033269"/>
                  </a:ext>
                </a:extLst>
              </a:tr>
              <a:tr h="5107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프레임워크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Spring Boot2.5, Spring Framework5.3,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Spring Security2.6.3, Junit5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프로젝트 구현에 사용한 프레임워크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회원관리 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pw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암호화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9979836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데이터교환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Rest API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 교환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2628081"/>
                  </a:ext>
                </a:extLst>
              </a:tr>
              <a:tr h="2719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서 </a:t>
                      </a:r>
                      <a:r>
                        <a:rPr lang="ko-KR" altLang="en-US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버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DB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Oracle 18c XE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데이터베이스 연동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2193418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WAS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SpringBoot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내장 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Tomcat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구현 서버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7820319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DB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연동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Spring JDBC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데이터베이스 연동 및 매핑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3103504"/>
                  </a:ext>
                </a:extLst>
              </a:tr>
              <a:tr h="2719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라이브러리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Open API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NAVER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 및 </a:t>
                      </a:r>
                      <a:r>
                        <a:rPr lang="en-US" altLang="ko-KR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Kakao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지도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Kakao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 도서 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API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지도 기능과 도서 검색 기능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도서 및 지도 검색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1679122"/>
                  </a:ext>
                </a:extLst>
              </a:tr>
              <a:tr h="277238"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3th party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jQuery, CK Editor Font-Awesome, Lombok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화면 디자인 편의 기능 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코드 간소화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게시판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공지사항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Q&amp;A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7571634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디자인패턴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MVC(Spring MVC)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소프트웨어 디자인패턴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9220396"/>
                  </a:ext>
                </a:extLst>
              </a:tr>
              <a:tr h="271940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도 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웹표준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Visual Studio Code, Chrome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화면 구현 도구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5860200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서버프로그램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IntelliJ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 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IDEA, JDK11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서버 구현 도구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4067064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DB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SQL Developer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데이터베이스 저장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5519878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형상관리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Git / GitHub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형상관리 및 배표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파일 배포 및 버전 관리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991101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테스트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Postman, Junit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 교환 도구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8795465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빌드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(Build)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Gradle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컴파일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테스트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패키징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배포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문서 자동화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1904558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543FD76C-C70B-47F4-B317-E63799604E13}"/>
              </a:ext>
            </a:extLst>
          </p:cNvPr>
          <p:cNvSpPr/>
          <p:nvPr/>
        </p:nvSpPr>
        <p:spPr>
          <a:xfrm>
            <a:off x="9043996" y="1156250"/>
            <a:ext cx="1658294" cy="5026021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51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2E5FF54-79B6-4945-84E0-E9897FA499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6.2 </a:t>
            </a:r>
            <a:r>
              <a:rPr lang="ko-KR" altLang="en-US" dirty="0"/>
              <a:t>시스템 아키텍처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059F7A2D-465F-4ADE-9B14-FCF6406C3C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2174903"/>
              </p:ext>
            </p:extLst>
          </p:nvPr>
        </p:nvGraphicFramePr>
        <p:xfrm>
          <a:off x="701040" y="999913"/>
          <a:ext cx="10614977" cy="527473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251993">
                  <a:extLst>
                    <a:ext uri="{9D8B030D-6E8A-4147-A177-3AD203B41FA5}">
                      <a16:colId xmlns:a16="http://schemas.microsoft.com/office/drawing/2014/main" val="2840297188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3829696999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2949896162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1203027900"/>
                    </a:ext>
                  </a:extLst>
                </a:gridCol>
                <a:gridCol w="1607005">
                  <a:extLst>
                    <a:ext uri="{9D8B030D-6E8A-4147-A177-3AD203B41FA5}">
                      <a16:colId xmlns:a16="http://schemas.microsoft.com/office/drawing/2014/main" val="4122330360"/>
                    </a:ext>
                  </a:extLst>
                </a:gridCol>
              </a:tblGrid>
              <a:tr h="667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Presentation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Controller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Service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Data Access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카페24 고운밤" pitchFamily="2" charset="-127"/>
                          <a:ea typeface="카페24 고운밤" pitchFamily="2" charset="-127"/>
                        </a:rPr>
                        <a:t>Data Base</a:t>
                      </a:r>
                      <a:endParaRPr lang="ko-KR" altLang="en-US" b="1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9014530"/>
                  </a:ext>
                </a:extLst>
              </a:tr>
              <a:tr h="4606945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663435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C5C19630-58DD-4C16-8C52-486662EC7887}"/>
              </a:ext>
            </a:extLst>
          </p:cNvPr>
          <p:cNvSpPr/>
          <p:nvPr/>
        </p:nvSpPr>
        <p:spPr>
          <a:xfrm>
            <a:off x="780270" y="2629119"/>
            <a:ext cx="1356360" cy="553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회원관리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6DA20B3-F163-47A4-A700-02193BF36269}"/>
              </a:ext>
            </a:extLst>
          </p:cNvPr>
          <p:cNvSpPr/>
          <p:nvPr/>
        </p:nvSpPr>
        <p:spPr>
          <a:xfrm>
            <a:off x="2449788" y="3141663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Dispatcher Servlet</a:t>
            </a:r>
            <a:endParaRPr lang="ko-KR" altLang="en-US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6ED16C4-D915-4EB8-8E16-6BA53D5FE8CF}"/>
              </a:ext>
            </a:extLst>
          </p:cNvPr>
          <p:cNvSpPr/>
          <p:nvPr/>
        </p:nvSpPr>
        <p:spPr>
          <a:xfrm>
            <a:off x="2460653" y="4331813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Interceptor</a:t>
            </a:r>
          </a:p>
          <a:p>
            <a:pPr algn="ctr"/>
            <a:r>
              <a:rPr lang="en-US" altLang="ko-KR" sz="8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회원</a:t>
            </a:r>
            <a:r>
              <a:rPr lang="en-US" altLang="ko-KR" sz="8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8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관리자 구분</a:t>
            </a:r>
            <a:r>
              <a:rPr lang="en-US" altLang="ko-KR" sz="8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8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4C096F1-CA90-47EA-B338-98DB3EE74B0C}"/>
              </a:ext>
            </a:extLst>
          </p:cNvPr>
          <p:cNvSpPr/>
          <p:nvPr/>
        </p:nvSpPr>
        <p:spPr>
          <a:xfrm>
            <a:off x="3818358" y="2659598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Controller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F1C887D-FE85-48C5-99C7-6E12171C39CC}"/>
              </a:ext>
            </a:extLst>
          </p:cNvPr>
          <p:cNvSpPr/>
          <p:nvPr/>
        </p:nvSpPr>
        <p:spPr>
          <a:xfrm>
            <a:off x="3818358" y="3814499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APIController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755847C-E09C-4EFA-9C32-7EC6F5DC7140}"/>
              </a:ext>
            </a:extLst>
          </p:cNvPr>
          <p:cNvSpPr/>
          <p:nvPr/>
        </p:nvSpPr>
        <p:spPr>
          <a:xfrm>
            <a:off x="5395452" y="3648821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SVC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 [Interface]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AC9D7ED-7236-451D-A089-7494EA9A547B}"/>
              </a:ext>
            </a:extLst>
          </p:cNvPr>
          <p:cNvSpPr/>
          <p:nvPr/>
        </p:nvSpPr>
        <p:spPr>
          <a:xfrm>
            <a:off x="5390011" y="4668523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SVCImpl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81C3B02-7A54-4F48-B0C7-C91873D607DB}"/>
              </a:ext>
            </a:extLst>
          </p:cNvPr>
          <p:cNvSpPr/>
          <p:nvPr/>
        </p:nvSpPr>
        <p:spPr>
          <a:xfrm>
            <a:off x="5928852" y="5568460"/>
            <a:ext cx="1356360" cy="5792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DTO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901777F-100E-4E6A-AEE8-14365130E15E}"/>
              </a:ext>
            </a:extLst>
          </p:cNvPr>
          <p:cNvSpPr/>
          <p:nvPr/>
        </p:nvSpPr>
        <p:spPr>
          <a:xfrm>
            <a:off x="7581900" y="2659598"/>
            <a:ext cx="1356360" cy="5574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DAO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 [Interface]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4575367-2272-47EB-95FE-2CAE43CC82E2}"/>
              </a:ext>
            </a:extLst>
          </p:cNvPr>
          <p:cNvSpPr/>
          <p:nvPr/>
        </p:nvSpPr>
        <p:spPr>
          <a:xfrm>
            <a:off x="7581900" y="3637280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DAOImpl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3CC61F5-76E8-44FA-BC5D-57750AC8AE68}"/>
              </a:ext>
            </a:extLst>
          </p:cNvPr>
          <p:cNvSpPr/>
          <p:nvPr/>
        </p:nvSpPr>
        <p:spPr>
          <a:xfrm>
            <a:off x="9198652" y="3141663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JDBC Template</a:t>
            </a:r>
            <a:endParaRPr lang="ko-KR" altLang="en-US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6" name="원통형 15">
            <a:extLst>
              <a:ext uri="{FF2B5EF4-FFF2-40B4-BE49-F238E27FC236}">
                <a16:creationId xmlns:a16="http://schemas.microsoft.com/office/drawing/2014/main" id="{A772C786-B9AA-47CB-BECD-E2D2F15C8E5A}"/>
              </a:ext>
            </a:extLst>
          </p:cNvPr>
          <p:cNvSpPr/>
          <p:nvPr/>
        </p:nvSpPr>
        <p:spPr>
          <a:xfrm>
            <a:off x="10002591" y="4405993"/>
            <a:ext cx="1168400" cy="740736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Data Source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9789500-10A1-427D-8EF5-A4A940501722}"/>
              </a:ext>
            </a:extLst>
          </p:cNvPr>
          <p:cNvSpPr/>
          <p:nvPr/>
        </p:nvSpPr>
        <p:spPr>
          <a:xfrm>
            <a:off x="780270" y="3567541"/>
            <a:ext cx="1356360" cy="553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책장 일체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D256284-F2CB-4FA7-A9F3-6B459DB06107}"/>
              </a:ext>
            </a:extLst>
          </p:cNvPr>
          <p:cNvSpPr/>
          <p:nvPr/>
        </p:nvSpPr>
        <p:spPr>
          <a:xfrm>
            <a:off x="766014" y="4668523"/>
            <a:ext cx="1356360" cy="553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커뮤니티</a:t>
            </a:r>
            <a:endParaRPr lang="en-US" altLang="ko-KR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게시판등</a:t>
            </a:r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00A64215-84D9-42D7-8497-41B8BB7F2D5A}"/>
              </a:ext>
            </a:extLst>
          </p:cNvPr>
          <p:cNvCxnSpPr>
            <a:stCxn id="4" idx="2"/>
          </p:cNvCxnSpPr>
          <p:nvPr/>
        </p:nvCxnSpPr>
        <p:spPr>
          <a:xfrm rot="16200000" flipH="1">
            <a:off x="1837279" y="2803474"/>
            <a:ext cx="162560" cy="920218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E39B9BE8-C443-4CA3-9F93-392685D4FF61}"/>
              </a:ext>
            </a:extLst>
          </p:cNvPr>
          <p:cNvCxnSpPr>
            <a:stCxn id="17" idx="3"/>
          </p:cNvCxnSpPr>
          <p:nvPr/>
        </p:nvCxnSpPr>
        <p:spPr>
          <a:xfrm flipV="1">
            <a:off x="2136630" y="3347720"/>
            <a:ext cx="313158" cy="496413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08E3314C-81F2-4071-8ED0-2A4C31AC418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494773" y="3550697"/>
            <a:ext cx="1120460" cy="1115193"/>
          </a:xfrm>
          <a:prstGeom prst="bentConnector3">
            <a:avLst>
              <a:gd name="adj1" fmla="val 40932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3917C07C-8FB8-46D9-B5E3-6C4E8699872E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3033988" y="3548063"/>
            <a:ext cx="10865" cy="7837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6F7214A6-E90C-4C57-8606-8E9A9E4860D8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3629053" y="2936191"/>
            <a:ext cx="189305" cy="1598822"/>
          </a:xfrm>
          <a:prstGeom prst="bentConnector3">
            <a:avLst>
              <a:gd name="adj1" fmla="val 24239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84C1FF6A-9827-4AC6-9282-58E814059594}"/>
              </a:ext>
            </a:extLst>
          </p:cNvPr>
          <p:cNvCxnSpPr>
            <a:cxnSpLocks/>
            <a:stCxn id="9" idx="0"/>
            <a:endCxn id="8" idx="2"/>
          </p:cNvCxnSpPr>
          <p:nvPr/>
        </p:nvCxnSpPr>
        <p:spPr>
          <a:xfrm flipV="1">
            <a:off x="4496538" y="3212783"/>
            <a:ext cx="0" cy="6017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6CE5CCB9-E59C-40A8-B390-7B4397BA498B}"/>
              </a:ext>
            </a:extLst>
          </p:cNvPr>
          <p:cNvCxnSpPr>
            <a:endCxn id="10" idx="0"/>
          </p:cNvCxnSpPr>
          <p:nvPr/>
        </p:nvCxnSpPr>
        <p:spPr>
          <a:xfrm>
            <a:off x="5174718" y="2936190"/>
            <a:ext cx="898914" cy="712631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600CD870-B259-418E-83D0-9200061DD49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 flipH="1">
            <a:off x="6068191" y="4206243"/>
            <a:ext cx="5441" cy="4622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079644C2-971F-41AB-A3EB-4027E5EB3571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6746371" y="2938310"/>
            <a:ext cx="835529" cy="2008924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748FB9D0-5B6C-429B-8D66-D775838E0187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8260080" y="3217021"/>
            <a:ext cx="0" cy="4202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692D6FA9-72F9-41B4-9702-C89B60991B1E}"/>
              </a:ext>
            </a:extLst>
          </p:cNvPr>
          <p:cNvCxnSpPr>
            <a:cxnSpLocks/>
            <a:stCxn id="14" idx="2"/>
            <a:endCxn id="15" idx="1"/>
          </p:cNvCxnSpPr>
          <p:nvPr/>
        </p:nvCxnSpPr>
        <p:spPr>
          <a:xfrm rot="5400000" flipH="1" flipV="1">
            <a:off x="8304446" y="3300497"/>
            <a:ext cx="849839" cy="938572"/>
          </a:xfrm>
          <a:prstGeom prst="bentConnector4">
            <a:avLst>
              <a:gd name="adj1" fmla="val -26899"/>
              <a:gd name="adj2" fmla="val 86128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331A83CC-6CB2-4791-948D-388565B9E0CC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10367052" y="3344863"/>
            <a:ext cx="219739" cy="106113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9CC1AA48-6704-44EB-B8F8-56CB978D1326}"/>
              </a:ext>
            </a:extLst>
          </p:cNvPr>
          <p:cNvCxnSpPr>
            <a:cxnSpLocks/>
            <a:stCxn id="12" idx="0"/>
          </p:cNvCxnSpPr>
          <p:nvPr/>
        </p:nvCxnSpPr>
        <p:spPr>
          <a:xfrm rot="5400000" flipH="1" flipV="1">
            <a:off x="6568616" y="4972370"/>
            <a:ext cx="634507" cy="557675"/>
          </a:xfrm>
          <a:prstGeom prst="bentConnector3">
            <a:avLst>
              <a:gd name="adj1" fmla="val 42794"/>
            </a:avLst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B9E1306B-26BF-4829-BF14-DE49BA07F10C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6607032" y="5419156"/>
            <a:ext cx="0" cy="1493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A8C065B4-2A0D-4953-ADE1-DE7320164C16}"/>
              </a:ext>
            </a:extLst>
          </p:cNvPr>
          <p:cNvSpPr/>
          <p:nvPr/>
        </p:nvSpPr>
        <p:spPr>
          <a:xfrm>
            <a:off x="771930" y="3575616"/>
            <a:ext cx="1356360" cy="547800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1A265FE-19B0-468B-B517-69DF2593CAAF}"/>
              </a:ext>
            </a:extLst>
          </p:cNvPr>
          <p:cNvSpPr/>
          <p:nvPr/>
        </p:nvSpPr>
        <p:spPr>
          <a:xfrm>
            <a:off x="765203" y="4671603"/>
            <a:ext cx="1356360" cy="547800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1442E0C-6299-41DC-9406-257A79A10BF0}"/>
              </a:ext>
            </a:extLst>
          </p:cNvPr>
          <p:cNvSpPr/>
          <p:nvPr/>
        </p:nvSpPr>
        <p:spPr>
          <a:xfrm>
            <a:off x="3818358" y="1746982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PagingConfig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921CAF70-AF6D-4CE7-B10D-3E3C9B98F42E}"/>
              </a:ext>
            </a:extLst>
          </p:cNvPr>
          <p:cNvCxnSpPr>
            <a:cxnSpLocks/>
            <a:stCxn id="35" idx="1"/>
            <a:endCxn id="8" idx="0"/>
          </p:cNvCxnSpPr>
          <p:nvPr/>
        </p:nvCxnSpPr>
        <p:spPr>
          <a:xfrm rot="10800000" flipH="1" flipV="1">
            <a:off x="3818358" y="2023574"/>
            <a:ext cx="678180" cy="636023"/>
          </a:xfrm>
          <a:prstGeom prst="bentConnector4">
            <a:avLst>
              <a:gd name="adj1" fmla="val -33708"/>
              <a:gd name="adj2" fmla="val 71744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11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99017189-1CE1-481A-8720-744575788630}"/>
              </a:ext>
            </a:extLst>
          </p:cNvPr>
          <p:cNvSpPr/>
          <p:nvPr/>
        </p:nvSpPr>
        <p:spPr>
          <a:xfrm>
            <a:off x="2975570" y="4307846"/>
            <a:ext cx="671700" cy="6776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9032E8E4-8AFB-48C2-B4CE-522CF938A1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6.2 </a:t>
            </a:r>
            <a:r>
              <a:rPr lang="ko-KR" altLang="en-US" dirty="0"/>
              <a:t>시스템 아키텍처</a:t>
            </a:r>
            <a:endParaRPr lang="ko-KR" altLang="en-US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ADE396-2A91-442D-A3D3-5F026B0E89BD}"/>
              </a:ext>
            </a:extLst>
          </p:cNvPr>
          <p:cNvSpPr txBox="1"/>
          <p:nvPr/>
        </p:nvSpPr>
        <p:spPr>
          <a:xfrm>
            <a:off x="1053296" y="648182"/>
            <a:ext cx="3969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1)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주요 시스템 아키텍처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책장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로그인 기준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  <p:graphicFrame>
        <p:nvGraphicFramePr>
          <p:cNvPr id="38" name="표 3">
            <a:extLst>
              <a:ext uri="{FF2B5EF4-FFF2-40B4-BE49-F238E27FC236}">
                <a16:creationId xmlns:a16="http://schemas.microsoft.com/office/drawing/2014/main" id="{70E40794-8E44-41EA-9C8D-D9DFD50725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4019609"/>
              </p:ext>
            </p:extLst>
          </p:nvPr>
        </p:nvGraphicFramePr>
        <p:xfrm>
          <a:off x="701040" y="999913"/>
          <a:ext cx="10614977" cy="527473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251993">
                  <a:extLst>
                    <a:ext uri="{9D8B030D-6E8A-4147-A177-3AD203B41FA5}">
                      <a16:colId xmlns:a16="http://schemas.microsoft.com/office/drawing/2014/main" val="2840297188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3829696999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2949896162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1203027900"/>
                    </a:ext>
                  </a:extLst>
                </a:gridCol>
                <a:gridCol w="1607005">
                  <a:extLst>
                    <a:ext uri="{9D8B030D-6E8A-4147-A177-3AD203B41FA5}">
                      <a16:colId xmlns:a16="http://schemas.microsoft.com/office/drawing/2014/main" val="4122330360"/>
                    </a:ext>
                  </a:extLst>
                </a:gridCol>
              </a:tblGrid>
              <a:tr h="667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Presentation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Controller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Service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Data Access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카페24 고운밤" pitchFamily="2" charset="-127"/>
                          <a:ea typeface="카페24 고운밤" pitchFamily="2" charset="-127"/>
                        </a:rPr>
                        <a:t>Data Base</a:t>
                      </a:r>
                      <a:endParaRPr lang="ko-KR" altLang="en-US" b="1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9014530"/>
                  </a:ext>
                </a:extLst>
              </a:tr>
              <a:tr h="4606945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6634359"/>
                  </a:ext>
                </a:extLst>
              </a:tr>
            </a:tbl>
          </a:graphicData>
        </a:graphic>
      </p:graphicFrame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6442AF99-4F2C-4D0A-A163-F8193812106D}"/>
              </a:ext>
            </a:extLst>
          </p:cNvPr>
          <p:cNvSpPr/>
          <p:nvPr/>
        </p:nvSpPr>
        <p:spPr>
          <a:xfrm>
            <a:off x="2449788" y="3141663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Dispatcher Servlet</a:t>
            </a:r>
            <a:endParaRPr lang="ko-KR" altLang="en-US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0E802DC9-F7E0-41CD-BB69-1A94E76CF60F}"/>
              </a:ext>
            </a:extLst>
          </p:cNvPr>
          <p:cNvSpPr/>
          <p:nvPr/>
        </p:nvSpPr>
        <p:spPr>
          <a:xfrm>
            <a:off x="2460653" y="3726023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Interceptor</a:t>
            </a:r>
            <a:endParaRPr lang="ko-KR" altLang="en-US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0A4A1FD-A0C4-4A04-B014-A877157CB046}"/>
              </a:ext>
            </a:extLst>
          </p:cNvPr>
          <p:cNvSpPr/>
          <p:nvPr/>
        </p:nvSpPr>
        <p:spPr>
          <a:xfrm>
            <a:off x="3818358" y="2659598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BookController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3A0CC47-B66F-46A3-B9A1-F928DDA999E5}"/>
              </a:ext>
            </a:extLst>
          </p:cNvPr>
          <p:cNvSpPr/>
          <p:nvPr/>
        </p:nvSpPr>
        <p:spPr>
          <a:xfrm>
            <a:off x="5395452" y="3648821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BookSVC</a:t>
            </a:r>
            <a:endParaRPr lang="en-US" altLang="ko-KR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 [Interface]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D71CE575-449C-4D42-8487-A240516EFE3D}"/>
              </a:ext>
            </a:extLst>
          </p:cNvPr>
          <p:cNvSpPr/>
          <p:nvPr/>
        </p:nvSpPr>
        <p:spPr>
          <a:xfrm>
            <a:off x="5390011" y="4668523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BookSVCImpl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4D26E429-C1CE-45AC-9FCD-BF204AE3D291}"/>
              </a:ext>
            </a:extLst>
          </p:cNvPr>
          <p:cNvSpPr/>
          <p:nvPr/>
        </p:nvSpPr>
        <p:spPr>
          <a:xfrm>
            <a:off x="5928852" y="5568460"/>
            <a:ext cx="1356360" cy="5792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BookDTO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DBB6C4E-C537-47B2-9E9F-3C9B4597BC02}"/>
              </a:ext>
            </a:extLst>
          </p:cNvPr>
          <p:cNvSpPr/>
          <p:nvPr/>
        </p:nvSpPr>
        <p:spPr>
          <a:xfrm>
            <a:off x="7581900" y="2659598"/>
            <a:ext cx="1356360" cy="5574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BookDAO</a:t>
            </a:r>
            <a:endParaRPr lang="en-US" altLang="ko-KR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 [Interface]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C0C964E5-55C3-494D-B6C9-119C58276A0A}"/>
              </a:ext>
            </a:extLst>
          </p:cNvPr>
          <p:cNvSpPr/>
          <p:nvPr/>
        </p:nvSpPr>
        <p:spPr>
          <a:xfrm>
            <a:off x="7581900" y="3637280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BookDAOImpl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A0A51B0F-F6EF-4003-AA23-E9327FF3BA70}"/>
              </a:ext>
            </a:extLst>
          </p:cNvPr>
          <p:cNvSpPr/>
          <p:nvPr/>
        </p:nvSpPr>
        <p:spPr>
          <a:xfrm>
            <a:off x="9198652" y="3141663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JDBC Template</a:t>
            </a:r>
            <a:endParaRPr lang="ko-KR" altLang="en-US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0" name="원통형 49">
            <a:extLst>
              <a:ext uri="{FF2B5EF4-FFF2-40B4-BE49-F238E27FC236}">
                <a16:creationId xmlns:a16="http://schemas.microsoft.com/office/drawing/2014/main" id="{EB5D996F-9623-47B0-9279-5809686B3028}"/>
              </a:ext>
            </a:extLst>
          </p:cNvPr>
          <p:cNvSpPr/>
          <p:nvPr/>
        </p:nvSpPr>
        <p:spPr>
          <a:xfrm>
            <a:off x="10002591" y="4405992"/>
            <a:ext cx="1168400" cy="1013163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Book,</a:t>
            </a:r>
          </a:p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Book_shelf</a:t>
            </a:r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,</a:t>
            </a: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Document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2D41E86B-5835-4089-AE06-3292FDAC562B}"/>
              </a:ext>
            </a:extLst>
          </p:cNvPr>
          <p:cNvCxnSpPr>
            <a:cxnSpLocks/>
            <a:stCxn id="33" idx="2"/>
          </p:cNvCxnSpPr>
          <p:nvPr/>
        </p:nvCxnSpPr>
        <p:spPr>
          <a:xfrm rot="16200000" flipH="1">
            <a:off x="1888637" y="2786568"/>
            <a:ext cx="472944" cy="649359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7B90F898-5844-4D99-A7DE-8C8D2D41617A}"/>
              </a:ext>
            </a:extLst>
          </p:cNvPr>
          <p:cNvCxnSpPr>
            <a:stCxn id="40" idx="2"/>
            <a:endCxn id="41" idx="0"/>
          </p:cNvCxnSpPr>
          <p:nvPr/>
        </p:nvCxnSpPr>
        <p:spPr>
          <a:xfrm>
            <a:off x="3033988" y="3548063"/>
            <a:ext cx="10865" cy="1779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8C6BEF06-706C-441A-BE6F-68225E6906D3}"/>
              </a:ext>
            </a:extLst>
          </p:cNvPr>
          <p:cNvCxnSpPr>
            <a:cxnSpLocks/>
            <a:stCxn id="41" idx="3"/>
            <a:endCxn id="42" idx="1"/>
          </p:cNvCxnSpPr>
          <p:nvPr/>
        </p:nvCxnSpPr>
        <p:spPr>
          <a:xfrm flipV="1">
            <a:off x="3629053" y="2936191"/>
            <a:ext cx="189305" cy="993032"/>
          </a:xfrm>
          <a:prstGeom prst="bentConnector3">
            <a:avLst>
              <a:gd name="adj1" fmla="val 21018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D16C96EC-89B3-4691-A9E7-6704A4E9013E}"/>
              </a:ext>
            </a:extLst>
          </p:cNvPr>
          <p:cNvCxnSpPr>
            <a:endCxn id="44" idx="0"/>
          </p:cNvCxnSpPr>
          <p:nvPr/>
        </p:nvCxnSpPr>
        <p:spPr>
          <a:xfrm>
            <a:off x="5174718" y="2936190"/>
            <a:ext cx="898914" cy="712631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E1BE6EA4-15B4-4BF6-8966-052CEAF1CE31}"/>
              </a:ext>
            </a:extLst>
          </p:cNvPr>
          <p:cNvCxnSpPr>
            <a:stCxn id="44" idx="2"/>
            <a:endCxn id="45" idx="0"/>
          </p:cNvCxnSpPr>
          <p:nvPr/>
        </p:nvCxnSpPr>
        <p:spPr>
          <a:xfrm flipH="1">
            <a:off x="6068191" y="4206243"/>
            <a:ext cx="5441" cy="4622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410EC165-6C99-4BBF-8502-C0CDEE5D5171}"/>
              </a:ext>
            </a:extLst>
          </p:cNvPr>
          <p:cNvCxnSpPr>
            <a:stCxn id="45" idx="3"/>
            <a:endCxn id="47" idx="1"/>
          </p:cNvCxnSpPr>
          <p:nvPr/>
        </p:nvCxnSpPr>
        <p:spPr>
          <a:xfrm flipV="1">
            <a:off x="6746371" y="2938310"/>
            <a:ext cx="835529" cy="2008924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08B6DCCE-9A7B-4EB7-A099-58FB1EA674EB}"/>
              </a:ext>
            </a:extLst>
          </p:cNvPr>
          <p:cNvCxnSpPr>
            <a:cxnSpLocks/>
            <a:stCxn id="47" idx="2"/>
            <a:endCxn id="48" idx="0"/>
          </p:cNvCxnSpPr>
          <p:nvPr/>
        </p:nvCxnSpPr>
        <p:spPr>
          <a:xfrm>
            <a:off x="8260080" y="3217021"/>
            <a:ext cx="0" cy="4202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D80BC81C-E507-4E3D-8E0C-008D366C56DD}"/>
              </a:ext>
            </a:extLst>
          </p:cNvPr>
          <p:cNvCxnSpPr>
            <a:cxnSpLocks/>
            <a:stCxn id="48" idx="2"/>
            <a:endCxn id="49" idx="1"/>
          </p:cNvCxnSpPr>
          <p:nvPr/>
        </p:nvCxnSpPr>
        <p:spPr>
          <a:xfrm rot="5400000" flipH="1" flipV="1">
            <a:off x="8304446" y="3300497"/>
            <a:ext cx="849839" cy="938572"/>
          </a:xfrm>
          <a:prstGeom prst="bentConnector4">
            <a:avLst>
              <a:gd name="adj1" fmla="val -26899"/>
              <a:gd name="adj2" fmla="val 86128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연결선: 꺾임 63">
            <a:extLst>
              <a:ext uri="{FF2B5EF4-FFF2-40B4-BE49-F238E27FC236}">
                <a16:creationId xmlns:a16="http://schemas.microsoft.com/office/drawing/2014/main" id="{5C7D455F-5AC6-4A99-AA56-649D39B3C46F}"/>
              </a:ext>
            </a:extLst>
          </p:cNvPr>
          <p:cNvCxnSpPr>
            <a:cxnSpLocks/>
            <a:stCxn id="49" idx="3"/>
            <a:endCxn id="50" idx="1"/>
          </p:cNvCxnSpPr>
          <p:nvPr/>
        </p:nvCxnSpPr>
        <p:spPr>
          <a:xfrm>
            <a:off x="10367052" y="3344863"/>
            <a:ext cx="219739" cy="1061129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E6212922-A2A4-4AF5-A504-C40439CDF1A2}"/>
              </a:ext>
            </a:extLst>
          </p:cNvPr>
          <p:cNvCxnSpPr>
            <a:cxnSpLocks/>
            <a:stCxn id="46" idx="0"/>
          </p:cNvCxnSpPr>
          <p:nvPr/>
        </p:nvCxnSpPr>
        <p:spPr>
          <a:xfrm rot="5400000" flipH="1" flipV="1">
            <a:off x="6568616" y="4972370"/>
            <a:ext cx="634507" cy="557675"/>
          </a:xfrm>
          <a:prstGeom prst="bentConnector3">
            <a:avLst>
              <a:gd name="adj1" fmla="val 42794"/>
            </a:avLst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E088D34F-7B36-4A0A-AC1E-EC72562D011B}"/>
              </a:ext>
            </a:extLst>
          </p:cNvPr>
          <p:cNvCxnSpPr>
            <a:cxnSpLocks/>
            <a:stCxn id="46" idx="0"/>
          </p:cNvCxnSpPr>
          <p:nvPr/>
        </p:nvCxnSpPr>
        <p:spPr>
          <a:xfrm flipV="1">
            <a:off x="6607032" y="5419156"/>
            <a:ext cx="0" cy="1493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BA6EB2F-5B59-47D0-BEC3-08AEF041E16A}"/>
              </a:ext>
            </a:extLst>
          </p:cNvPr>
          <p:cNvSpPr/>
          <p:nvPr/>
        </p:nvSpPr>
        <p:spPr>
          <a:xfrm>
            <a:off x="725941" y="1841050"/>
            <a:ext cx="2148978" cy="103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bookSearch.html  - </a:t>
            </a:r>
            <a:r>
              <a:rPr lang="ko-KR" altLang="en-US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도서검색</a:t>
            </a:r>
            <a:endParaRPr lang="en-US" altLang="ko-KR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bookinfo.html - </a:t>
            </a:r>
            <a:r>
              <a:rPr lang="ko-KR" altLang="en-US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도서세부내역</a:t>
            </a:r>
            <a:endParaRPr lang="en-US" altLang="ko-KR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bookList.html - </a:t>
            </a:r>
            <a:r>
              <a:rPr lang="ko-KR" altLang="en-US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책장</a:t>
            </a:r>
            <a:endParaRPr lang="en-US" altLang="ko-KR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bookDetail.html - </a:t>
            </a:r>
            <a:r>
              <a:rPr lang="ko-KR" altLang="en-US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기록추가</a:t>
            </a:r>
            <a:endParaRPr lang="en-US" altLang="ko-KR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8EC67E6-1CD8-4E3E-BAD4-941A9E104AD6}"/>
              </a:ext>
            </a:extLst>
          </p:cNvPr>
          <p:cNvSpPr/>
          <p:nvPr/>
        </p:nvSpPr>
        <p:spPr>
          <a:xfrm>
            <a:off x="3818358" y="1746982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PagingConfig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6CCF277F-4E2F-4CE5-BC75-A926B8B44F3C}"/>
              </a:ext>
            </a:extLst>
          </p:cNvPr>
          <p:cNvCxnSpPr>
            <a:cxnSpLocks/>
            <a:stCxn id="27" idx="1"/>
            <a:endCxn id="42" idx="0"/>
          </p:cNvCxnSpPr>
          <p:nvPr/>
        </p:nvCxnSpPr>
        <p:spPr>
          <a:xfrm rot="10800000" flipH="1" flipV="1">
            <a:off x="3818358" y="2023574"/>
            <a:ext cx="678180" cy="636023"/>
          </a:xfrm>
          <a:prstGeom prst="bentConnector4">
            <a:avLst>
              <a:gd name="adj1" fmla="val -33708"/>
              <a:gd name="adj2" fmla="val 71744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A7D316FB-F48A-4C6C-AAF2-7803A0FDDBF0}"/>
              </a:ext>
            </a:extLst>
          </p:cNvPr>
          <p:cNvCxnSpPr>
            <a:cxnSpLocks/>
            <a:stCxn id="34" idx="0"/>
            <a:endCxn id="42" idx="2"/>
          </p:cNvCxnSpPr>
          <p:nvPr/>
        </p:nvCxnSpPr>
        <p:spPr>
          <a:xfrm flipH="1" flipV="1">
            <a:off x="4496538" y="3212783"/>
            <a:ext cx="10865" cy="19353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2336BCE-5A6C-4435-B935-8F02560FEC68}"/>
              </a:ext>
            </a:extLst>
          </p:cNvPr>
          <p:cNvSpPr/>
          <p:nvPr/>
        </p:nvSpPr>
        <p:spPr>
          <a:xfrm>
            <a:off x="3829223" y="3406316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APIBook</a:t>
            </a:r>
            <a:endParaRPr lang="en-US" altLang="ko-KR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Controller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E54B218-DCBD-4CD7-941E-6DE7462B7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623" y="4301038"/>
            <a:ext cx="4425095" cy="1900338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38198F5-1C26-4DE2-9D43-6DA31CC0FA42}"/>
              </a:ext>
            </a:extLst>
          </p:cNvPr>
          <p:cNvSpPr txBox="1"/>
          <p:nvPr/>
        </p:nvSpPr>
        <p:spPr>
          <a:xfrm>
            <a:off x="3618188" y="3943949"/>
            <a:ext cx="707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(AJAX)</a:t>
            </a:r>
            <a:endParaRPr lang="ko-KR" altLang="en-US" sz="1400" dirty="0"/>
          </a:p>
        </p:txBody>
      </p:sp>
      <p:cxnSp>
        <p:nvCxnSpPr>
          <p:cNvPr id="14" name="연결선: 꺾임 13">
            <a:extLst>
              <a:ext uri="{FF2B5EF4-FFF2-40B4-BE49-F238E27FC236}">
                <a16:creationId xmlns:a16="http://schemas.microsoft.com/office/drawing/2014/main" id="{20A7846D-FEE4-4EE3-9258-80FD8A913A3C}"/>
              </a:ext>
            </a:extLst>
          </p:cNvPr>
          <p:cNvCxnSpPr>
            <a:cxnSpLocks/>
            <a:stCxn id="15" idx="0"/>
            <a:endCxn id="34" idx="2"/>
          </p:cNvCxnSpPr>
          <p:nvPr/>
        </p:nvCxnSpPr>
        <p:spPr>
          <a:xfrm rot="5400000" flipH="1" flipV="1">
            <a:off x="3735239" y="3535683"/>
            <a:ext cx="348345" cy="1195983"/>
          </a:xfrm>
          <a:prstGeom prst="bentConnector3">
            <a:avLst>
              <a:gd name="adj1" fmla="val 25938"/>
            </a:avLst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48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2B96945D-E3AB-4F88-BEAC-677101CFF2FA}"/>
              </a:ext>
            </a:extLst>
          </p:cNvPr>
          <p:cNvSpPr/>
          <p:nvPr/>
        </p:nvSpPr>
        <p:spPr>
          <a:xfrm>
            <a:off x="2962857" y="4479251"/>
            <a:ext cx="414918" cy="4571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FA4085C-3CDD-4841-804A-6337FDA037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6.2 </a:t>
            </a:r>
            <a:r>
              <a:rPr lang="ko-KR" altLang="en-US" dirty="0"/>
              <a:t>시스템 아키텍처</a:t>
            </a:r>
          </a:p>
          <a:p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B2F927-6657-4A24-9DA8-07F922F5B523}"/>
              </a:ext>
            </a:extLst>
          </p:cNvPr>
          <p:cNvSpPr txBox="1"/>
          <p:nvPr/>
        </p:nvSpPr>
        <p:spPr>
          <a:xfrm>
            <a:off x="1053296" y="648182"/>
            <a:ext cx="4184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2)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주요 시스템 아키텍처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게시판 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로그인 기준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BB13F37D-22BC-41C5-98AF-DE3272FDB3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508446"/>
              </p:ext>
            </p:extLst>
          </p:nvPr>
        </p:nvGraphicFramePr>
        <p:xfrm>
          <a:off x="701040" y="999913"/>
          <a:ext cx="10614977" cy="527473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251993">
                  <a:extLst>
                    <a:ext uri="{9D8B030D-6E8A-4147-A177-3AD203B41FA5}">
                      <a16:colId xmlns:a16="http://schemas.microsoft.com/office/drawing/2014/main" val="2840297188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3829696999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2949896162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1203027900"/>
                    </a:ext>
                  </a:extLst>
                </a:gridCol>
                <a:gridCol w="1607005">
                  <a:extLst>
                    <a:ext uri="{9D8B030D-6E8A-4147-A177-3AD203B41FA5}">
                      <a16:colId xmlns:a16="http://schemas.microsoft.com/office/drawing/2014/main" val="4122330360"/>
                    </a:ext>
                  </a:extLst>
                </a:gridCol>
              </a:tblGrid>
              <a:tr h="667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Presentation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Controller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Service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Data Access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카페24 고운밤" pitchFamily="2" charset="-127"/>
                          <a:ea typeface="카페24 고운밤" pitchFamily="2" charset="-127"/>
                        </a:rPr>
                        <a:t>Data Base</a:t>
                      </a:r>
                      <a:endParaRPr lang="ko-KR" altLang="en-US" b="1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9014530"/>
                  </a:ext>
                </a:extLst>
              </a:tr>
              <a:tr h="4606945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6634359"/>
                  </a:ext>
                </a:extLst>
              </a:tr>
            </a:tbl>
          </a:graphicData>
        </a:graphic>
      </p:graphicFrame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123E87E-C9F5-482D-ADDC-A740664088A3}"/>
              </a:ext>
            </a:extLst>
          </p:cNvPr>
          <p:cNvSpPr/>
          <p:nvPr/>
        </p:nvSpPr>
        <p:spPr>
          <a:xfrm>
            <a:off x="2449788" y="3141663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Dispatcher Servlet</a:t>
            </a:r>
            <a:endParaRPr lang="ko-KR" altLang="en-US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04DB8BE-9FFA-408C-8566-167A7E5BE58A}"/>
              </a:ext>
            </a:extLst>
          </p:cNvPr>
          <p:cNvSpPr/>
          <p:nvPr/>
        </p:nvSpPr>
        <p:spPr>
          <a:xfrm>
            <a:off x="2460653" y="3728497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Interceptor</a:t>
            </a:r>
            <a:endParaRPr lang="ko-KR" altLang="en-US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738077-51EC-4CDA-A90C-B6406E5845E9}"/>
              </a:ext>
            </a:extLst>
          </p:cNvPr>
          <p:cNvSpPr/>
          <p:nvPr/>
        </p:nvSpPr>
        <p:spPr>
          <a:xfrm>
            <a:off x="3818358" y="2659598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BoardController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309ABA3-2521-4803-85EE-82768FA03D71}"/>
              </a:ext>
            </a:extLst>
          </p:cNvPr>
          <p:cNvSpPr/>
          <p:nvPr/>
        </p:nvSpPr>
        <p:spPr>
          <a:xfrm>
            <a:off x="3818357" y="3579996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ApiComment</a:t>
            </a:r>
            <a:endParaRPr lang="en-US" altLang="ko-KR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Controller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201C686-3F92-4F75-B013-9D535C44EFDE}"/>
              </a:ext>
            </a:extLst>
          </p:cNvPr>
          <p:cNvSpPr/>
          <p:nvPr/>
        </p:nvSpPr>
        <p:spPr>
          <a:xfrm>
            <a:off x="5383488" y="1985320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BoardSVC</a:t>
            </a:r>
            <a:endParaRPr lang="en-US" altLang="ko-KR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 [Interface]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1A2052D-D790-4343-8C54-CE4B0FDBF473}"/>
              </a:ext>
            </a:extLst>
          </p:cNvPr>
          <p:cNvSpPr/>
          <p:nvPr/>
        </p:nvSpPr>
        <p:spPr>
          <a:xfrm>
            <a:off x="5383540" y="2697951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BoardSVCImpl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EB2F5D2-9DCE-4F3F-AABD-69CA55B1C9D6}"/>
              </a:ext>
            </a:extLst>
          </p:cNvPr>
          <p:cNvSpPr/>
          <p:nvPr/>
        </p:nvSpPr>
        <p:spPr>
          <a:xfrm>
            <a:off x="5841981" y="3393731"/>
            <a:ext cx="1356360" cy="5792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BoardDTO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E1C8FC7-C066-4CD5-9613-EB9012F3B6CE}"/>
              </a:ext>
            </a:extLst>
          </p:cNvPr>
          <p:cNvSpPr/>
          <p:nvPr/>
        </p:nvSpPr>
        <p:spPr>
          <a:xfrm>
            <a:off x="7568056" y="2020797"/>
            <a:ext cx="1356360" cy="5574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BoardDAO</a:t>
            </a:r>
            <a:endParaRPr lang="en-US" altLang="ko-KR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 [Interface]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5BEB9F6-C6A1-4213-9D02-89FC891E2196}"/>
              </a:ext>
            </a:extLst>
          </p:cNvPr>
          <p:cNvSpPr/>
          <p:nvPr/>
        </p:nvSpPr>
        <p:spPr>
          <a:xfrm>
            <a:off x="7568056" y="2998479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BoardDAOImpl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FAC7B4A-66CE-4319-B4ED-245CB8794318}"/>
              </a:ext>
            </a:extLst>
          </p:cNvPr>
          <p:cNvSpPr/>
          <p:nvPr/>
        </p:nvSpPr>
        <p:spPr>
          <a:xfrm>
            <a:off x="9198652" y="3141663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JDBC Template</a:t>
            </a:r>
            <a:endParaRPr lang="ko-KR" altLang="en-US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6" name="원통형 15">
            <a:extLst>
              <a:ext uri="{FF2B5EF4-FFF2-40B4-BE49-F238E27FC236}">
                <a16:creationId xmlns:a16="http://schemas.microsoft.com/office/drawing/2014/main" id="{0549369E-1A3E-4347-9936-2EF252E37A22}"/>
              </a:ext>
            </a:extLst>
          </p:cNvPr>
          <p:cNvSpPr/>
          <p:nvPr/>
        </p:nvSpPr>
        <p:spPr>
          <a:xfrm>
            <a:off x="10002591" y="4405993"/>
            <a:ext cx="1168400" cy="740736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Board,</a:t>
            </a: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Comment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F5C44E1-FD1E-4D62-ACF0-880D9B9D8A1D}"/>
              </a:ext>
            </a:extLst>
          </p:cNvPr>
          <p:cNvSpPr/>
          <p:nvPr/>
        </p:nvSpPr>
        <p:spPr>
          <a:xfrm>
            <a:off x="801895" y="1858600"/>
            <a:ext cx="2022585" cy="1033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addForm.html - </a:t>
            </a:r>
            <a:r>
              <a:rPr lang="ko-KR" altLang="en-US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작성</a:t>
            </a:r>
            <a:endParaRPr lang="en-US" altLang="ko-KR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detailForm.html - </a:t>
            </a:r>
            <a:r>
              <a:rPr lang="ko-KR" altLang="en-US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세부내용</a:t>
            </a:r>
            <a:endParaRPr lang="en-US" altLang="ko-KR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editForm.html - </a:t>
            </a:r>
            <a:r>
              <a:rPr lang="ko-KR" altLang="en-US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수정</a:t>
            </a:r>
            <a:endParaRPr lang="en-US" altLang="ko-KR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400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listForm.hrml</a:t>
            </a:r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 - </a:t>
            </a:r>
            <a:r>
              <a:rPr lang="ko-KR" altLang="en-US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전체목록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79B1B028-33A7-403C-A700-5820F1DF0613}"/>
              </a:ext>
            </a:extLst>
          </p:cNvPr>
          <p:cNvCxnSpPr>
            <a:cxnSpLocks/>
            <a:stCxn id="18" idx="2"/>
            <a:endCxn id="6" idx="1"/>
          </p:cNvCxnSpPr>
          <p:nvPr/>
        </p:nvCxnSpPr>
        <p:spPr>
          <a:xfrm rot="16200000" flipH="1">
            <a:off x="1905220" y="2800294"/>
            <a:ext cx="452537" cy="63660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46C8DDA-96C1-4B56-B91F-4968EA98EFE4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3033988" y="3548063"/>
            <a:ext cx="10865" cy="18043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9B7BCCC1-690E-46A1-80EB-77BA121FC0BB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 flipV="1">
            <a:off x="3629053" y="2936191"/>
            <a:ext cx="189305" cy="995506"/>
          </a:xfrm>
          <a:prstGeom prst="bentConnector3">
            <a:avLst>
              <a:gd name="adj1" fmla="val 37119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연결선: 꺾임 24">
            <a:extLst>
              <a:ext uri="{FF2B5EF4-FFF2-40B4-BE49-F238E27FC236}">
                <a16:creationId xmlns:a16="http://schemas.microsoft.com/office/drawing/2014/main" id="{CB136529-8379-45A9-B35E-F78AB235D907}"/>
              </a:ext>
            </a:extLst>
          </p:cNvPr>
          <p:cNvCxnSpPr>
            <a:cxnSpLocks/>
            <a:endCxn id="10" idx="0"/>
          </p:cNvCxnSpPr>
          <p:nvPr/>
        </p:nvCxnSpPr>
        <p:spPr>
          <a:xfrm flipV="1">
            <a:off x="4555280" y="1985320"/>
            <a:ext cx="1506388" cy="674277"/>
          </a:xfrm>
          <a:prstGeom prst="bentConnector4">
            <a:avLst>
              <a:gd name="adj1" fmla="val 46889"/>
              <a:gd name="adj2" fmla="val 133903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F4A103FF-BB3C-4974-A649-4D73802D4117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6061668" y="2542742"/>
            <a:ext cx="52" cy="1552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4CE0E554-D8B0-43D3-AB52-10884F08021F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6739900" y="2299509"/>
            <a:ext cx="828156" cy="677153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6F99C691-8AB8-4BDB-9F84-F4DBFB9C7FF2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8246236" y="2578220"/>
            <a:ext cx="0" cy="4202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681F0F0C-3E25-481B-A0E7-56410766D7B9}"/>
              </a:ext>
            </a:extLst>
          </p:cNvPr>
          <p:cNvCxnSpPr>
            <a:cxnSpLocks/>
            <a:stCxn id="14" idx="2"/>
            <a:endCxn id="15" idx="1"/>
          </p:cNvCxnSpPr>
          <p:nvPr/>
        </p:nvCxnSpPr>
        <p:spPr>
          <a:xfrm rot="5400000" flipH="1" flipV="1">
            <a:off x="8616925" y="2974174"/>
            <a:ext cx="211038" cy="952416"/>
          </a:xfrm>
          <a:prstGeom prst="bentConnector4">
            <a:avLst>
              <a:gd name="adj1" fmla="val -108322"/>
              <a:gd name="adj2" fmla="val 85603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9679DCCB-9CA0-4F83-8576-329C12BDA82C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10367052" y="3344863"/>
            <a:ext cx="219739" cy="106113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893699FF-E205-49E4-ACFA-A4D38B57D3C6}"/>
              </a:ext>
            </a:extLst>
          </p:cNvPr>
          <p:cNvCxnSpPr>
            <a:cxnSpLocks/>
            <a:stCxn id="12" idx="3"/>
          </p:cNvCxnSpPr>
          <p:nvPr/>
        </p:nvCxnSpPr>
        <p:spPr>
          <a:xfrm flipH="1" flipV="1">
            <a:off x="7153979" y="2976664"/>
            <a:ext cx="44362" cy="706694"/>
          </a:xfrm>
          <a:prstGeom prst="bentConnector4">
            <a:avLst>
              <a:gd name="adj1" fmla="val -263379"/>
              <a:gd name="adj2" fmla="val 70492"/>
            </a:avLst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79D4739D-117F-46BC-90E4-BD32E69AC878}"/>
              </a:ext>
            </a:extLst>
          </p:cNvPr>
          <p:cNvCxnSpPr>
            <a:cxnSpLocks/>
          </p:cNvCxnSpPr>
          <p:nvPr/>
        </p:nvCxnSpPr>
        <p:spPr>
          <a:xfrm flipV="1">
            <a:off x="7314546" y="3406597"/>
            <a:ext cx="0" cy="1493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77745129-BAA6-4C0F-ACAB-8BD04C5243C5}"/>
              </a:ext>
            </a:extLst>
          </p:cNvPr>
          <p:cNvSpPr/>
          <p:nvPr/>
        </p:nvSpPr>
        <p:spPr>
          <a:xfrm>
            <a:off x="7568056" y="4180790"/>
            <a:ext cx="1356360" cy="5574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CommentDAO</a:t>
            </a:r>
            <a:endParaRPr lang="en-US" altLang="ko-KR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 [Interface]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927D8140-AEEB-4A56-A8D1-79F9BF8BC873}"/>
              </a:ext>
            </a:extLst>
          </p:cNvPr>
          <p:cNvSpPr/>
          <p:nvPr/>
        </p:nvSpPr>
        <p:spPr>
          <a:xfrm>
            <a:off x="7568056" y="5158472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CommentDAOImpl</a:t>
            </a:r>
            <a:endParaRPr lang="ko-KR" altLang="en-US" sz="13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E6889BD6-5575-435E-B176-F553B210A29F}"/>
              </a:ext>
            </a:extLst>
          </p:cNvPr>
          <p:cNvSpPr/>
          <p:nvPr/>
        </p:nvSpPr>
        <p:spPr>
          <a:xfrm>
            <a:off x="5344211" y="4129983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CommentSVC</a:t>
            </a:r>
            <a:endParaRPr lang="en-US" altLang="ko-KR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sz="14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 [Interface]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15F30682-E782-4B97-97B5-70529AA41111}"/>
              </a:ext>
            </a:extLst>
          </p:cNvPr>
          <p:cNvSpPr/>
          <p:nvPr/>
        </p:nvSpPr>
        <p:spPr>
          <a:xfrm>
            <a:off x="5344263" y="4842614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CommentSVCImpl</a:t>
            </a:r>
            <a:endParaRPr lang="ko-KR" altLang="en-US" sz="13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4A84806C-2804-4F41-8340-1761720B3E41}"/>
              </a:ext>
            </a:extLst>
          </p:cNvPr>
          <p:cNvSpPr/>
          <p:nvPr/>
        </p:nvSpPr>
        <p:spPr>
          <a:xfrm>
            <a:off x="5802704" y="5538394"/>
            <a:ext cx="1356360" cy="5792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CommentDTO</a:t>
            </a:r>
            <a:endParaRPr lang="ko-KR" altLang="en-US" sz="14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055FA039-805D-4226-9051-E3E3E944A83D}"/>
              </a:ext>
            </a:extLst>
          </p:cNvPr>
          <p:cNvCxnSpPr>
            <a:cxnSpLocks/>
            <a:stCxn id="9" idx="3"/>
            <a:endCxn id="52" idx="1"/>
          </p:cNvCxnSpPr>
          <p:nvPr/>
        </p:nvCxnSpPr>
        <p:spPr>
          <a:xfrm>
            <a:off x="5174717" y="3856589"/>
            <a:ext cx="169494" cy="552105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E306D557-FEE0-46B4-ADD9-631BD72555EF}"/>
              </a:ext>
            </a:extLst>
          </p:cNvPr>
          <p:cNvCxnSpPr>
            <a:endCxn id="53" idx="0"/>
          </p:cNvCxnSpPr>
          <p:nvPr/>
        </p:nvCxnSpPr>
        <p:spPr>
          <a:xfrm>
            <a:off x="6022391" y="4687405"/>
            <a:ext cx="52" cy="1552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7F9C2129-01F7-4B9F-A183-6D4C092CAD48}"/>
              </a:ext>
            </a:extLst>
          </p:cNvPr>
          <p:cNvCxnSpPr>
            <a:stCxn id="53" idx="3"/>
            <a:endCxn id="50" idx="1"/>
          </p:cNvCxnSpPr>
          <p:nvPr/>
        </p:nvCxnSpPr>
        <p:spPr>
          <a:xfrm flipV="1">
            <a:off x="6700623" y="4459502"/>
            <a:ext cx="867433" cy="661823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연결선: 꺾임 68">
            <a:extLst>
              <a:ext uri="{FF2B5EF4-FFF2-40B4-BE49-F238E27FC236}">
                <a16:creationId xmlns:a16="http://schemas.microsoft.com/office/drawing/2014/main" id="{60FFBDB8-254D-49CC-B415-098D6EC5FCA6}"/>
              </a:ext>
            </a:extLst>
          </p:cNvPr>
          <p:cNvCxnSpPr>
            <a:cxnSpLocks/>
            <a:stCxn id="54" idx="3"/>
          </p:cNvCxnSpPr>
          <p:nvPr/>
        </p:nvCxnSpPr>
        <p:spPr>
          <a:xfrm flipH="1" flipV="1">
            <a:off x="7132320" y="5122545"/>
            <a:ext cx="26744" cy="705476"/>
          </a:xfrm>
          <a:prstGeom prst="bentConnector4">
            <a:avLst>
              <a:gd name="adj1" fmla="val -854771"/>
              <a:gd name="adj2" fmla="val 70527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FB1F5DD6-7752-49DE-B4B1-57E02AD97F89}"/>
              </a:ext>
            </a:extLst>
          </p:cNvPr>
          <p:cNvCxnSpPr>
            <a:cxnSpLocks/>
          </p:cNvCxnSpPr>
          <p:nvPr/>
        </p:nvCxnSpPr>
        <p:spPr>
          <a:xfrm flipV="1">
            <a:off x="7386174" y="5480887"/>
            <a:ext cx="0" cy="1493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E61B8D44-883E-4DCE-A240-CB3B2F84BA40}"/>
              </a:ext>
            </a:extLst>
          </p:cNvPr>
          <p:cNvCxnSpPr>
            <a:endCxn id="51" idx="0"/>
          </p:cNvCxnSpPr>
          <p:nvPr/>
        </p:nvCxnSpPr>
        <p:spPr>
          <a:xfrm>
            <a:off x="8246236" y="4738213"/>
            <a:ext cx="0" cy="4202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33DDD631-E323-4EC0-86AB-8DE677416E87}"/>
              </a:ext>
            </a:extLst>
          </p:cNvPr>
          <p:cNvCxnSpPr>
            <a:stCxn id="51" idx="2"/>
            <a:endCxn id="15" idx="1"/>
          </p:cNvCxnSpPr>
          <p:nvPr/>
        </p:nvCxnSpPr>
        <p:spPr>
          <a:xfrm rot="5400000" flipH="1" flipV="1">
            <a:off x="7536928" y="4054171"/>
            <a:ext cx="2371031" cy="952416"/>
          </a:xfrm>
          <a:prstGeom prst="bentConnector4">
            <a:avLst>
              <a:gd name="adj1" fmla="val -9641"/>
              <a:gd name="adj2" fmla="val 85603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21B7E382-AB4D-4224-80AF-21757E9812CD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rot="5400000" flipH="1" flipV="1">
            <a:off x="3493244" y="3131605"/>
            <a:ext cx="554901" cy="1451684"/>
          </a:xfrm>
          <a:prstGeom prst="bentConnector5">
            <a:avLst>
              <a:gd name="adj1" fmla="val -13733"/>
              <a:gd name="adj2" fmla="val 49912"/>
              <a:gd name="adj3" fmla="val 141197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39AAA15A-03F0-4FA3-AE24-AB0C47974C42}"/>
              </a:ext>
            </a:extLst>
          </p:cNvPr>
          <p:cNvSpPr txBox="1"/>
          <p:nvPr/>
        </p:nvSpPr>
        <p:spPr>
          <a:xfrm>
            <a:off x="3738893" y="4098216"/>
            <a:ext cx="7078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(AJAX)</a:t>
            </a:r>
            <a:endParaRPr lang="ko-KR" altLang="en-US" sz="1400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53D10EE9-69D6-4212-AD2B-5F49EBB3EDC3}"/>
              </a:ext>
            </a:extLst>
          </p:cNvPr>
          <p:cNvSpPr/>
          <p:nvPr/>
        </p:nvSpPr>
        <p:spPr>
          <a:xfrm>
            <a:off x="3818358" y="1746982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PagingConfig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43" name="연결선: 꺾임 42">
            <a:extLst>
              <a:ext uri="{FF2B5EF4-FFF2-40B4-BE49-F238E27FC236}">
                <a16:creationId xmlns:a16="http://schemas.microsoft.com/office/drawing/2014/main" id="{E3D8EAA5-5D37-43E3-95B9-BA67DDACE87A}"/>
              </a:ext>
            </a:extLst>
          </p:cNvPr>
          <p:cNvCxnSpPr>
            <a:cxnSpLocks/>
            <a:stCxn id="42" idx="1"/>
            <a:endCxn id="8" idx="0"/>
          </p:cNvCxnSpPr>
          <p:nvPr/>
        </p:nvCxnSpPr>
        <p:spPr>
          <a:xfrm rot="10800000" flipH="1" flipV="1">
            <a:off x="3818358" y="2023574"/>
            <a:ext cx="678180" cy="636023"/>
          </a:xfrm>
          <a:prstGeom prst="bentConnector4">
            <a:avLst>
              <a:gd name="adj1" fmla="val -33708"/>
              <a:gd name="adj2" fmla="val 71744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70754386-7F72-47FA-BB5F-A6087E583372}"/>
              </a:ext>
            </a:extLst>
          </p:cNvPr>
          <p:cNvCxnSpPr>
            <a:cxnSpLocks/>
            <a:stCxn id="19" idx="0"/>
            <a:endCxn id="9" idx="2"/>
          </p:cNvCxnSpPr>
          <p:nvPr/>
        </p:nvCxnSpPr>
        <p:spPr>
          <a:xfrm rot="5400000" flipH="1" flipV="1">
            <a:off x="3660391" y="3643106"/>
            <a:ext cx="346070" cy="1326221"/>
          </a:xfrm>
          <a:prstGeom prst="bentConnector3">
            <a:avLst>
              <a:gd name="adj1" fmla="val 30183"/>
            </a:avLst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A9459ED8-FB91-4DEB-A942-50ED90E11B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870"/>
          <a:stretch/>
        </p:blipFill>
        <p:spPr>
          <a:xfrm>
            <a:off x="799430" y="4468460"/>
            <a:ext cx="4317567" cy="1741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660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B07ADE1-4A49-4715-B653-C6BD7AE0E6A2}"/>
              </a:ext>
            </a:extLst>
          </p:cNvPr>
          <p:cNvSpPr/>
          <p:nvPr/>
        </p:nvSpPr>
        <p:spPr>
          <a:xfrm>
            <a:off x="6727371" y="699796"/>
            <a:ext cx="5041796" cy="5794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0EBB4-3F5E-4AD5-812E-4C07111FDE97}"/>
              </a:ext>
            </a:extLst>
          </p:cNvPr>
          <p:cNvSpPr txBox="1"/>
          <p:nvPr/>
        </p:nvSpPr>
        <p:spPr>
          <a:xfrm>
            <a:off x="7016622" y="960983"/>
            <a:ext cx="4150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카페24 고운밤" pitchFamily="2" charset="-127"/>
                <a:ea typeface="카페24 고운밤" pitchFamily="2" charset="-127"/>
              </a:rPr>
              <a:t>7. </a:t>
            </a:r>
            <a:r>
              <a:rPr lang="ko-KR" altLang="en-US" sz="3600" dirty="0">
                <a:latin typeface="카페24 고운밤" pitchFamily="2" charset="-127"/>
                <a:ea typeface="카페24 고운밤" pitchFamily="2" charset="-127"/>
              </a:rPr>
              <a:t>화면 설계</a:t>
            </a:r>
          </a:p>
        </p:txBody>
      </p:sp>
      <p:pic>
        <p:nvPicPr>
          <p:cNvPr id="1026" name="Picture 2" descr="차 시간, 독서, 시, 여가, 차, 평지, 아늑한, 서적">
            <a:extLst>
              <a:ext uri="{FF2B5EF4-FFF2-40B4-BE49-F238E27FC236}">
                <a16:creationId xmlns:a16="http://schemas.microsoft.com/office/drawing/2014/main" id="{7E6C558A-3345-49AF-86DE-DEA4C7CEFC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6" r="105"/>
          <a:stretch/>
        </p:blipFill>
        <p:spPr bwMode="auto">
          <a:xfrm>
            <a:off x="1025342" y="1105677"/>
            <a:ext cx="4650781" cy="498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07AAF01-003B-43CD-90C3-B74E963BBDB3}"/>
              </a:ext>
            </a:extLst>
          </p:cNvPr>
          <p:cNvCxnSpPr>
            <a:cxnSpLocks/>
          </p:cNvCxnSpPr>
          <p:nvPr/>
        </p:nvCxnSpPr>
        <p:spPr>
          <a:xfrm>
            <a:off x="5676123" y="1587789"/>
            <a:ext cx="551658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CE6163E-53C6-4E55-A35B-DCDFF3DEC7BA}"/>
              </a:ext>
            </a:extLst>
          </p:cNvPr>
          <p:cNvSpPr txBox="1"/>
          <p:nvPr/>
        </p:nvSpPr>
        <p:spPr>
          <a:xfrm>
            <a:off x="7383626" y="1990461"/>
            <a:ext cx="30385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7.1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메뉴 구조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712746-59E2-42D9-8C2F-0BE24C049853}"/>
              </a:ext>
            </a:extLst>
          </p:cNvPr>
          <p:cNvSpPr txBox="1"/>
          <p:nvPr/>
        </p:nvSpPr>
        <p:spPr>
          <a:xfrm>
            <a:off x="7383626" y="2635218"/>
            <a:ext cx="35006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>
                <a:latin typeface="카페24 고운밤" pitchFamily="2" charset="-127"/>
                <a:ea typeface="카페24 고운밤" pitchFamily="2" charset="-127"/>
              </a:rPr>
              <a:t>7.2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주요 화면 레이아웃</a:t>
            </a:r>
          </a:p>
        </p:txBody>
      </p:sp>
    </p:spTree>
    <p:extLst>
      <p:ext uri="{BB962C8B-B14F-4D97-AF65-F5344CB8AC3E}">
        <p14:creationId xmlns:p14="http://schemas.microsoft.com/office/powerpoint/2010/main" val="222418861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3431C96-E114-456D-B6E6-E4C077F7BB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7.1 </a:t>
            </a:r>
            <a:r>
              <a:rPr lang="ko-KR" altLang="en-US" dirty="0"/>
              <a:t>메뉴구조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CA72CB2A-AF02-4EB5-8695-695C7B4FC4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9545842"/>
              </p:ext>
            </p:extLst>
          </p:nvPr>
        </p:nvGraphicFramePr>
        <p:xfrm>
          <a:off x="1734885" y="1500472"/>
          <a:ext cx="8722230" cy="290897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44446">
                  <a:extLst>
                    <a:ext uri="{9D8B030D-6E8A-4147-A177-3AD203B41FA5}">
                      <a16:colId xmlns:a16="http://schemas.microsoft.com/office/drawing/2014/main" val="2623703931"/>
                    </a:ext>
                  </a:extLst>
                </a:gridCol>
                <a:gridCol w="1744446">
                  <a:extLst>
                    <a:ext uri="{9D8B030D-6E8A-4147-A177-3AD203B41FA5}">
                      <a16:colId xmlns:a16="http://schemas.microsoft.com/office/drawing/2014/main" val="3798529745"/>
                    </a:ext>
                  </a:extLst>
                </a:gridCol>
                <a:gridCol w="1744446">
                  <a:extLst>
                    <a:ext uri="{9D8B030D-6E8A-4147-A177-3AD203B41FA5}">
                      <a16:colId xmlns:a16="http://schemas.microsoft.com/office/drawing/2014/main" val="572975779"/>
                    </a:ext>
                  </a:extLst>
                </a:gridCol>
                <a:gridCol w="1744446">
                  <a:extLst>
                    <a:ext uri="{9D8B030D-6E8A-4147-A177-3AD203B41FA5}">
                      <a16:colId xmlns:a16="http://schemas.microsoft.com/office/drawing/2014/main" val="1841459218"/>
                    </a:ext>
                  </a:extLst>
                </a:gridCol>
                <a:gridCol w="1744446">
                  <a:extLst>
                    <a:ext uri="{9D8B030D-6E8A-4147-A177-3AD203B41FA5}">
                      <a16:colId xmlns:a16="http://schemas.microsoft.com/office/drawing/2014/main" val="2626928843"/>
                    </a:ext>
                  </a:extLst>
                </a:gridCol>
              </a:tblGrid>
              <a:tr h="5817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회 원</a:t>
                      </a: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책 장</a:t>
                      </a: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커뮤니티</a:t>
                      </a: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회원정보수정</a:t>
                      </a: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지도검색</a:t>
                      </a: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0268217"/>
                  </a:ext>
                </a:extLst>
              </a:tr>
              <a:tr h="5817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회원가입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도서검색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게시판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회원기본정보수정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도서관 및 서점 찾기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3572725"/>
                  </a:ext>
                </a:extLst>
              </a:tr>
              <a:tr h="58179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카페24 고운밤" pitchFamily="2" charset="-127"/>
                          <a:ea typeface="카페24 고운밤" pitchFamily="2" charset="-127"/>
                        </a:rPr>
                        <a:t>ID/PW </a:t>
                      </a:r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찾기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도서 등록 및 기록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공지사항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회원 </a:t>
                      </a:r>
                      <a:r>
                        <a:rPr lang="en-US" altLang="ko-KR" sz="1600" dirty="0">
                          <a:latin typeface="카페24 고운밤" pitchFamily="2" charset="-127"/>
                          <a:ea typeface="카페24 고운밤" pitchFamily="2" charset="-127"/>
                        </a:rPr>
                        <a:t>PW </a:t>
                      </a:r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2810350"/>
                  </a:ext>
                </a:extLst>
              </a:tr>
              <a:tr h="5817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로그인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달력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카페24 고운밤" pitchFamily="2" charset="-127"/>
                          <a:ea typeface="카페24 고운밤" pitchFamily="2" charset="-127"/>
                        </a:rPr>
                        <a:t>Q&amp;A</a:t>
                      </a:r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5604829"/>
                  </a:ext>
                </a:extLst>
              </a:tr>
              <a:tr h="58179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카페24 고운밤" pitchFamily="2" charset="-127"/>
                          <a:ea typeface="카페24 고운밤" pitchFamily="2" charset="-127"/>
                        </a:rPr>
                        <a:t>로그아웃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7548158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D9AC08F8-28B6-4A8E-A47B-D58C72FE4BF0}"/>
              </a:ext>
            </a:extLst>
          </p:cNvPr>
          <p:cNvSpPr/>
          <p:nvPr/>
        </p:nvSpPr>
        <p:spPr>
          <a:xfrm>
            <a:off x="3601039" y="2762054"/>
            <a:ext cx="1498862" cy="961534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F15AB3D-616A-4EB4-82C5-D3A53942579D}"/>
              </a:ext>
            </a:extLst>
          </p:cNvPr>
          <p:cNvSpPr/>
          <p:nvPr/>
        </p:nvSpPr>
        <p:spPr>
          <a:xfrm>
            <a:off x="5399909" y="2163121"/>
            <a:ext cx="1498862" cy="424026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4D1F0A6-0654-4990-8D66-5CD707FF9D02}"/>
              </a:ext>
            </a:extLst>
          </p:cNvPr>
          <p:cNvSpPr/>
          <p:nvPr/>
        </p:nvSpPr>
        <p:spPr>
          <a:xfrm>
            <a:off x="8845419" y="2163121"/>
            <a:ext cx="1498862" cy="424026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63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3F49399-970E-4E58-B2F8-A645F0422C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1538" y="138113"/>
            <a:ext cx="5990500" cy="419529"/>
          </a:xfrm>
        </p:spPr>
        <p:txBody>
          <a:bodyPr/>
          <a:lstStyle/>
          <a:p>
            <a:r>
              <a:rPr lang="en-US" altLang="ko-KR" dirty="0"/>
              <a:t>7.2 </a:t>
            </a:r>
            <a:r>
              <a:rPr lang="ko-KR" altLang="en-US" dirty="0"/>
              <a:t>주요화면 레이아웃</a:t>
            </a:r>
            <a:r>
              <a:rPr lang="en-US" altLang="ko-KR" dirty="0"/>
              <a:t> - </a:t>
            </a:r>
            <a:r>
              <a:rPr lang="ko-KR" altLang="en-US" dirty="0" err="1"/>
              <a:t>메인화면</a:t>
            </a:r>
            <a:r>
              <a:rPr lang="en-US" altLang="ko-KR" dirty="0"/>
              <a:t>(</a:t>
            </a:r>
            <a:r>
              <a:rPr lang="ko-KR" altLang="en-US" dirty="0"/>
              <a:t>시작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05943" y="858351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메인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2641831" y="1197034"/>
            <a:ext cx="814647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57" y="1528392"/>
            <a:ext cx="4297901" cy="421200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610" y="2220664"/>
            <a:ext cx="5796344" cy="5878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230021" y="1556672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카페24 고운밤" pitchFamily="2" charset="-127"/>
                <a:ea typeface="카페24 고운밤" pitchFamily="2" charset="-127"/>
              </a:rPr>
              <a:t>어퍼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098992" y="1895534"/>
            <a:ext cx="847724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1610" y="4414810"/>
            <a:ext cx="5796344" cy="69059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262672" y="3831452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카페24 고운밤" pitchFamily="2" charset="-127"/>
                <a:ea typeface="카페24 고운밤" pitchFamily="2" charset="-127"/>
              </a:rPr>
              <a:t>푸터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8162492" y="4168834"/>
            <a:ext cx="847724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821610" y="2163918"/>
            <a:ext cx="1595190" cy="5411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433918" y="3192618"/>
            <a:ext cx="3150782" cy="18238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9" name="꺾인 연결선 18"/>
          <p:cNvCxnSpPr/>
          <p:nvPr/>
        </p:nvCxnSpPr>
        <p:spPr>
          <a:xfrm rot="10800000">
            <a:off x="2944495" y="5016500"/>
            <a:ext cx="1257891" cy="991357"/>
          </a:xfrm>
          <a:prstGeom prst="bentConnector2">
            <a:avLst/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399969" y="5823191"/>
            <a:ext cx="1226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카테고리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4202386" y="6192523"/>
            <a:ext cx="1497866" cy="8279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27" name="꺾인 연결선 26"/>
          <p:cNvCxnSpPr>
            <a:endCxn id="13" idx="1"/>
          </p:cNvCxnSpPr>
          <p:nvPr/>
        </p:nvCxnSpPr>
        <p:spPr>
          <a:xfrm rot="10800000">
            <a:off x="5821610" y="2434510"/>
            <a:ext cx="1040428" cy="880191"/>
          </a:xfrm>
          <a:prstGeom prst="bentConnector3">
            <a:avLst>
              <a:gd name="adj1" fmla="val 121972"/>
            </a:avLst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7092369" y="3105391"/>
            <a:ext cx="1226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도서 검색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7024767" y="3474723"/>
            <a:ext cx="1237905" cy="8279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6807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258B90-1FBF-45B4-8333-26F60C54645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1.1 </a:t>
            </a:r>
            <a:r>
              <a:rPr lang="ko-KR" altLang="en-US" dirty="0"/>
              <a:t>추진배경</a:t>
            </a:r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0CCB683-439A-44DB-B019-1455F129A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6277"/>
            <a:ext cx="6187585" cy="412660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262020A-D4EF-4BC3-B4CD-DE05118EF5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067" t="6796" r="1410" b="4060"/>
          <a:stretch/>
        </p:blipFill>
        <p:spPr>
          <a:xfrm>
            <a:off x="6771736" y="1552756"/>
            <a:ext cx="5285077" cy="383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71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3F49399-970E-4E58-B2F8-A645F0422C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7.2 </a:t>
            </a:r>
            <a:r>
              <a:rPr lang="ko-KR" altLang="en-US" dirty="0" err="1"/>
              <a:t>주요화면</a:t>
            </a:r>
            <a:r>
              <a:rPr lang="ko-KR" altLang="en-US" dirty="0"/>
              <a:t> 레이아웃 </a:t>
            </a:r>
            <a:r>
              <a:rPr lang="en-US" altLang="ko-KR" dirty="0"/>
              <a:t>- </a:t>
            </a:r>
            <a:r>
              <a:rPr lang="ko-KR" altLang="en-US" dirty="0"/>
              <a:t>책장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8" y="1692244"/>
            <a:ext cx="5369617" cy="37941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77235" y="996104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메인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286637" y="1344059"/>
            <a:ext cx="814647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6955" y="2540000"/>
            <a:ext cx="4591945" cy="6795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801943" y="1861651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카페24 고운밤" pitchFamily="2" charset="-127"/>
                <a:ea typeface="카페24 고운밤" pitchFamily="2" charset="-127"/>
              </a:rPr>
              <a:t>어퍼</a:t>
            </a:r>
            <a:endParaRPr lang="en-US" altLang="ko-KR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737831" y="2200334"/>
            <a:ext cx="814647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46138" y="1686825"/>
            <a:ext cx="881062" cy="1443789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8567212" y="2602919"/>
            <a:ext cx="1211788" cy="61659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1" name="꺾인 연결선 10"/>
          <p:cNvCxnSpPr/>
          <p:nvPr/>
        </p:nvCxnSpPr>
        <p:spPr>
          <a:xfrm rot="16200000" flipV="1">
            <a:off x="521254" y="3542520"/>
            <a:ext cx="2950105" cy="1419274"/>
          </a:xfrm>
          <a:prstGeom prst="bentConnector3">
            <a:avLst>
              <a:gd name="adj1" fmla="val -368"/>
            </a:avLst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858343" y="5595451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NAV(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카테고리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2836419" y="5934134"/>
            <a:ext cx="1746270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28" name="꺾인 연결선 27"/>
          <p:cNvCxnSpPr/>
          <p:nvPr/>
        </p:nvCxnSpPr>
        <p:spPr>
          <a:xfrm rot="16200000" flipV="1">
            <a:off x="8798117" y="3546507"/>
            <a:ext cx="653985" cy="2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8560643" y="3995251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도서검색</a:t>
            </a:r>
            <a:endParaRPr lang="en-US" altLang="ko-KR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8577607" y="4333934"/>
            <a:ext cx="1084295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6662212" y="2628319"/>
            <a:ext cx="1211788" cy="61659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33" name="꺾인 연결선 32"/>
          <p:cNvCxnSpPr/>
          <p:nvPr/>
        </p:nvCxnSpPr>
        <p:spPr>
          <a:xfrm rot="16200000" flipV="1">
            <a:off x="6880339" y="3571906"/>
            <a:ext cx="653985" cy="2"/>
          </a:xfrm>
          <a:prstGeom prst="bentConnector3">
            <a:avLst>
              <a:gd name="adj1" fmla="val 75244"/>
            </a:avLst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894632" y="400916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로고</a:t>
            </a:r>
            <a:endParaRPr lang="en-US" altLang="ko-KR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6670296" y="4347850"/>
            <a:ext cx="1084295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1653945" y="1952865"/>
            <a:ext cx="4341600" cy="3007755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39" name="꺾인 연결선 38"/>
          <p:cNvCxnSpPr>
            <a:endCxn id="38" idx="2"/>
          </p:cNvCxnSpPr>
          <p:nvPr/>
        </p:nvCxnSpPr>
        <p:spPr>
          <a:xfrm rot="10800000">
            <a:off x="3824746" y="4960621"/>
            <a:ext cx="671055" cy="338683"/>
          </a:xfrm>
          <a:prstGeom prst="bentConnector2">
            <a:avLst/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544390" y="5100443"/>
            <a:ext cx="11320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등록 도서 목록</a:t>
            </a:r>
            <a:endParaRPr lang="en-US" altLang="ko-KR" sz="14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4506362" y="5439126"/>
            <a:ext cx="1443198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26804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3F49399-970E-4E58-B2F8-A645F0422C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7.2 </a:t>
            </a:r>
            <a:r>
              <a:rPr lang="ko-KR" altLang="en-US" dirty="0" err="1"/>
              <a:t>주요화면</a:t>
            </a:r>
            <a:r>
              <a:rPr lang="ko-KR" altLang="en-US" dirty="0"/>
              <a:t> 레이아웃 </a:t>
            </a:r>
            <a:r>
              <a:rPr lang="en-US" altLang="ko-KR" dirty="0"/>
              <a:t>- </a:t>
            </a:r>
            <a:r>
              <a:rPr lang="ko-KR" altLang="en-US" dirty="0"/>
              <a:t>게시판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7" y="1626649"/>
            <a:ext cx="4558307" cy="3225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80543" y="1303900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게시판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2592809" y="1642583"/>
            <a:ext cx="985723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59180" y="1910441"/>
            <a:ext cx="4099560" cy="2126668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960620" y="4037109"/>
            <a:ext cx="385762" cy="20395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294780" y="4495089"/>
            <a:ext cx="1583799" cy="20395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2" name="꺾인 연결선 11"/>
          <p:cNvCxnSpPr/>
          <p:nvPr/>
        </p:nvCxnSpPr>
        <p:spPr>
          <a:xfrm rot="10800000">
            <a:off x="2350231" y="4766671"/>
            <a:ext cx="811709" cy="739140"/>
          </a:xfrm>
          <a:prstGeom prst="bentConnector2">
            <a:avLst/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꺾인 연결선 18"/>
          <p:cNvCxnSpPr>
            <a:cxnSpLocks/>
            <a:stCxn id="25" idx="0"/>
            <a:endCxn id="7" idx="2"/>
          </p:cNvCxnSpPr>
          <p:nvPr/>
        </p:nvCxnSpPr>
        <p:spPr>
          <a:xfrm rot="5400000" flipH="1" flipV="1">
            <a:off x="4568111" y="4821037"/>
            <a:ext cx="1165361" cy="5419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99188" y="5313964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>
                <a:latin typeface="카페24 고운밤" pitchFamily="2" charset="-127"/>
                <a:ea typeface="카페24 고운밤" pitchFamily="2" charset="-127"/>
              </a:rPr>
              <a:t>게시글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 목록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755651" y="5652647"/>
            <a:ext cx="1192725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173806" y="5322606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게시글 검색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3111817" y="5661289"/>
            <a:ext cx="1192725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729856" y="5406426"/>
            <a:ext cx="83645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카페24 고운밤" pitchFamily="2" charset="-127"/>
                <a:ea typeface="카페24 고운밤" pitchFamily="2" charset="-127"/>
              </a:rPr>
              <a:t>글 작성 버튼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4729856" y="5655770"/>
            <a:ext cx="890570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658" y="1796828"/>
            <a:ext cx="3506613" cy="2698261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7942049" y="1303900"/>
            <a:ext cx="856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>
                <a:latin typeface="카페24 고운밤" pitchFamily="2" charset="-127"/>
                <a:ea typeface="카페24 고운밤" pitchFamily="2" charset="-127"/>
              </a:rPr>
              <a:t>게시글</a:t>
            </a:r>
            <a:r>
              <a:rPr lang="ko-KR" altLang="en-US" sz="1200" dirty="0">
                <a:latin typeface="카페24 고운밤" pitchFamily="2" charset="-127"/>
                <a:ea typeface="카페24 고운밤" pitchFamily="2" charset="-127"/>
              </a:rPr>
              <a:t> 작성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7892763" y="1596000"/>
            <a:ext cx="1084295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780012" y="3887629"/>
            <a:ext cx="855227" cy="305710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31" name="꺾인 연결선 30"/>
          <p:cNvCxnSpPr/>
          <p:nvPr/>
        </p:nvCxnSpPr>
        <p:spPr>
          <a:xfrm rot="16200000" flipV="1">
            <a:off x="6716141" y="4683715"/>
            <a:ext cx="981859" cy="1108"/>
          </a:xfrm>
          <a:prstGeom prst="bentConnector3">
            <a:avLst>
              <a:gd name="adj1" fmla="val 50000"/>
            </a:avLst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9609427" y="4203582"/>
            <a:ext cx="329727" cy="189823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33" name="꺾인 연결선 32"/>
          <p:cNvCxnSpPr>
            <a:cxnSpLocks/>
            <a:stCxn id="38" idx="0"/>
          </p:cNvCxnSpPr>
          <p:nvPr/>
        </p:nvCxnSpPr>
        <p:spPr>
          <a:xfrm flipV="1">
            <a:off x="9797477" y="4372571"/>
            <a:ext cx="6350" cy="998970"/>
          </a:xfrm>
          <a:prstGeom prst="straightConnector1">
            <a:avLst/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685559" y="5375520"/>
            <a:ext cx="10589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>
                <a:latin typeface="카페24 고운밤" pitchFamily="2" charset="-127"/>
                <a:ea typeface="카페24 고운밤" pitchFamily="2" charset="-127"/>
              </a:rPr>
              <a:t>첨부 파일 버튼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6672986" y="5630383"/>
            <a:ext cx="1077590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187877" y="5371541"/>
            <a:ext cx="1219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000" dirty="0" err="1">
                <a:latin typeface="카페24 고운밤" pitchFamily="2" charset="-127"/>
                <a:ea typeface="카페24 고운밤" pitchFamily="2" charset="-127"/>
              </a:rPr>
              <a:t>게시글</a:t>
            </a:r>
            <a:r>
              <a:rPr lang="ko-KR" altLang="en-US" sz="1000" dirty="0">
                <a:latin typeface="카페24 고운밤" pitchFamily="2" charset="-127"/>
                <a:ea typeface="카페24 고운밤" pitchFamily="2" charset="-127"/>
              </a:rPr>
              <a:t> 등록 버튼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9208293" y="5626404"/>
            <a:ext cx="1185349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91F24873-97E8-45D0-9C04-F992868EE7EF}"/>
              </a:ext>
            </a:extLst>
          </p:cNvPr>
          <p:cNvCxnSpPr>
            <a:stCxn id="21" idx="0"/>
          </p:cNvCxnSpPr>
          <p:nvPr/>
        </p:nvCxnSpPr>
        <p:spPr>
          <a:xfrm flipV="1">
            <a:off x="1376242" y="4037109"/>
            <a:ext cx="14408" cy="1276855"/>
          </a:xfrm>
          <a:prstGeom prst="line">
            <a:avLst/>
          </a:prstGeom>
          <a:ln w="31750">
            <a:solidFill>
              <a:srgbClr val="ED7D3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5460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43F49399-970E-4E58-B2F8-A645F0422C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7.2 </a:t>
            </a:r>
            <a:r>
              <a:rPr lang="ko-KR" altLang="en-US" dirty="0" err="1"/>
              <a:t>주요화면</a:t>
            </a:r>
            <a:r>
              <a:rPr lang="ko-KR" altLang="en-US" dirty="0"/>
              <a:t> 레이아웃 </a:t>
            </a:r>
            <a:r>
              <a:rPr lang="en-US" altLang="ko-KR" dirty="0"/>
              <a:t>- </a:t>
            </a:r>
            <a:r>
              <a:rPr lang="ko-KR" altLang="en-US" dirty="0"/>
              <a:t>지도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583" y="2500339"/>
            <a:ext cx="5272811" cy="34148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80040" y="2088418"/>
            <a:ext cx="11705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지도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초기화면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14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71538" y="2396195"/>
            <a:ext cx="1587518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328C04FB-9472-4A46-A81B-EC82C7E5B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608" y="2604029"/>
            <a:ext cx="5275090" cy="331118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6F1B329-664A-4077-B09A-87DE649EECBF}"/>
              </a:ext>
            </a:extLst>
          </p:cNvPr>
          <p:cNvSpPr txBox="1"/>
          <p:nvPr/>
        </p:nvSpPr>
        <p:spPr>
          <a:xfrm>
            <a:off x="9623174" y="2181622"/>
            <a:ext cx="1407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지도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검색 후 화면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14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34D79FD-D3B3-416C-9345-58A151833A3A}"/>
              </a:ext>
            </a:extLst>
          </p:cNvPr>
          <p:cNvSpPr/>
          <p:nvPr/>
        </p:nvSpPr>
        <p:spPr>
          <a:xfrm>
            <a:off x="9366605" y="2459212"/>
            <a:ext cx="1920897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A94B044-DD9A-49F3-9962-76F66ECB37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1679" y="720336"/>
            <a:ext cx="3534268" cy="8954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10D9A77-BAFB-4A97-9AD2-69292189740A}"/>
              </a:ext>
            </a:extLst>
          </p:cNvPr>
          <p:cNvSpPr txBox="1"/>
          <p:nvPr/>
        </p:nvSpPr>
        <p:spPr>
          <a:xfrm>
            <a:off x="4400674" y="1691683"/>
            <a:ext cx="1547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지역 선택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드롭 다운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14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D8BA842-DDC0-4295-BCC7-160DC5942A79}"/>
              </a:ext>
            </a:extLst>
          </p:cNvPr>
          <p:cNvSpPr/>
          <p:nvPr/>
        </p:nvSpPr>
        <p:spPr>
          <a:xfrm>
            <a:off x="4222506" y="2019582"/>
            <a:ext cx="1920897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FC353E-AD81-473B-A13B-FAE2B9D9EF91}"/>
              </a:ext>
            </a:extLst>
          </p:cNvPr>
          <p:cNvSpPr txBox="1"/>
          <p:nvPr/>
        </p:nvSpPr>
        <p:spPr>
          <a:xfrm>
            <a:off x="6838253" y="1700464"/>
            <a:ext cx="8226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검색 버튼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31F6242-1831-4DA7-A159-13F4E66A79D0}"/>
              </a:ext>
            </a:extLst>
          </p:cNvPr>
          <p:cNvSpPr/>
          <p:nvPr/>
        </p:nvSpPr>
        <p:spPr>
          <a:xfrm>
            <a:off x="6653222" y="2008241"/>
            <a:ext cx="1192725" cy="63901"/>
          </a:xfrm>
          <a:prstGeom prst="rect">
            <a:avLst/>
          </a:prstGeom>
          <a:solidFill>
            <a:srgbClr val="FFCC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13F0EE7-069C-4BCD-B775-001DC59FFD88}"/>
              </a:ext>
            </a:extLst>
          </p:cNvPr>
          <p:cNvSpPr/>
          <p:nvPr/>
        </p:nvSpPr>
        <p:spPr>
          <a:xfrm>
            <a:off x="4333833" y="1237433"/>
            <a:ext cx="1805940" cy="3783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A2B94A7-F038-41DF-BC07-023B0E6B539A}"/>
              </a:ext>
            </a:extLst>
          </p:cNvPr>
          <p:cNvSpPr/>
          <p:nvPr/>
        </p:nvSpPr>
        <p:spPr>
          <a:xfrm>
            <a:off x="6208353" y="1233696"/>
            <a:ext cx="998220" cy="378377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29" name="꺾인 연결선 16">
            <a:extLst>
              <a:ext uri="{FF2B5EF4-FFF2-40B4-BE49-F238E27FC236}">
                <a16:creationId xmlns:a16="http://schemas.microsoft.com/office/drawing/2014/main" id="{2502F93D-23F9-4C85-B13A-CDE1370B00AA}"/>
              </a:ext>
            </a:extLst>
          </p:cNvPr>
          <p:cNvCxnSpPr>
            <a:cxnSpLocks/>
            <a:stCxn id="23" idx="1"/>
            <a:endCxn id="27" idx="1"/>
          </p:cNvCxnSpPr>
          <p:nvPr/>
        </p:nvCxnSpPr>
        <p:spPr>
          <a:xfrm rot="10800000">
            <a:off x="4333834" y="1426622"/>
            <a:ext cx="66841" cy="418950"/>
          </a:xfrm>
          <a:prstGeom prst="bentConnector3">
            <a:avLst>
              <a:gd name="adj1" fmla="val 442006"/>
            </a:avLst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꺾인 연결선 21">
            <a:extLst>
              <a:ext uri="{FF2B5EF4-FFF2-40B4-BE49-F238E27FC236}">
                <a16:creationId xmlns:a16="http://schemas.microsoft.com/office/drawing/2014/main" id="{47D3B40D-27F1-48A6-93C4-DFF382422C25}"/>
              </a:ext>
            </a:extLst>
          </p:cNvPr>
          <p:cNvCxnSpPr>
            <a:stCxn id="25" idx="3"/>
            <a:endCxn id="28" idx="3"/>
          </p:cNvCxnSpPr>
          <p:nvPr/>
        </p:nvCxnSpPr>
        <p:spPr>
          <a:xfrm flipH="1" flipV="1">
            <a:off x="7206573" y="1422885"/>
            <a:ext cx="454341" cy="431468"/>
          </a:xfrm>
          <a:prstGeom prst="bentConnector3">
            <a:avLst>
              <a:gd name="adj1" fmla="val -50315"/>
            </a:avLst>
          </a:prstGeom>
          <a:ln w="31750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75780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B07ADE1-4A49-4715-B653-C6BD7AE0E6A2}"/>
              </a:ext>
            </a:extLst>
          </p:cNvPr>
          <p:cNvSpPr/>
          <p:nvPr/>
        </p:nvSpPr>
        <p:spPr>
          <a:xfrm>
            <a:off x="6727371" y="699796"/>
            <a:ext cx="5041796" cy="5794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0EBB4-3F5E-4AD5-812E-4C07111FDE97}"/>
              </a:ext>
            </a:extLst>
          </p:cNvPr>
          <p:cNvSpPr txBox="1"/>
          <p:nvPr/>
        </p:nvSpPr>
        <p:spPr>
          <a:xfrm>
            <a:off x="7016622" y="960983"/>
            <a:ext cx="4150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카페24 고운밤" pitchFamily="2" charset="-127"/>
                <a:ea typeface="카페24 고운밤" pitchFamily="2" charset="-127"/>
              </a:rPr>
              <a:t>8. </a:t>
            </a:r>
            <a:r>
              <a:rPr lang="ko-KR" altLang="en-US" sz="3600" dirty="0">
                <a:latin typeface="카페24 고운밤" pitchFamily="2" charset="-127"/>
                <a:ea typeface="카페24 고운밤" pitchFamily="2" charset="-127"/>
              </a:rPr>
              <a:t>시연</a:t>
            </a:r>
          </a:p>
        </p:txBody>
      </p:sp>
      <p:pic>
        <p:nvPicPr>
          <p:cNvPr id="1026" name="Picture 2" descr="차 시간, 독서, 시, 여가, 차, 평지, 아늑한, 서적">
            <a:extLst>
              <a:ext uri="{FF2B5EF4-FFF2-40B4-BE49-F238E27FC236}">
                <a16:creationId xmlns:a16="http://schemas.microsoft.com/office/drawing/2014/main" id="{7E6C558A-3345-49AF-86DE-DEA4C7CEFC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6" r="105"/>
          <a:stretch/>
        </p:blipFill>
        <p:spPr bwMode="auto">
          <a:xfrm>
            <a:off x="1025342" y="1105677"/>
            <a:ext cx="4650781" cy="498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07AAF01-003B-43CD-90C3-B74E963BBDB3}"/>
              </a:ext>
            </a:extLst>
          </p:cNvPr>
          <p:cNvCxnSpPr>
            <a:cxnSpLocks/>
          </p:cNvCxnSpPr>
          <p:nvPr/>
        </p:nvCxnSpPr>
        <p:spPr>
          <a:xfrm>
            <a:off x="5676123" y="1587789"/>
            <a:ext cx="551658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CE6163E-53C6-4E55-A35B-DCDFF3DEC7BA}"/>
              </a:ext>
            </a:extLst>
          </p:cNvPr>
          <p:cNvSpPr txBox="1"/>
          <p:nvPr/>
        </p:nvSpPr>
        <p:spPr>
          <a:xfrm>
            <a:off x="7383626" y="1990461"/>
            <a:ext cx="30385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8.1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시연 시나리오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712746-59E2-42D9-8C2F-0BE24C049853}"/>
              </a:ext>
            </a:extLst>
          </p:cNvPr>
          <p:cNvSpPr txBox="1"/>
          <p:nvPr/>
        </p:nvSpPr>
        <p:spPr>
          <a:xfrm>
            <a:off x="7383626" y="2635218"/>
            <a:ext cx="35006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8.2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동영상 시연</a:t>
            </a:r>
          </a:p>
        </p:txBody>
      </p:sp>
    </p:spTree>
    <p:extLst>
      <p:ext uri="{BB962C8B-B14F-4D97-AF65-F5344CB8AC3E}">
        <p14:creationId xmlns:p14="http://schemas.microsoft.com/office/powerpoint/2010/main" val="40691580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E7B879CF-3A80-4E0B-B970-A1741BB60D5E}"/>
              </a:ext>
            </a:extLst>
          </p:cNvPr>
          <p:cNvSpPr/>
          <p:nvPr/>
        </p:nvSpPr>
        <p:spPr>
          <a:xfrm>
            <a:off x="1771691" y="5067449"/>
            <a:ext cx="9645505" cy="449951"/>
          </a:xfrm>
          <a:prstGeom prst="rect">
            <a:avLst/>
          </a:prstGeom>
          <a:solidFill>
            <a:srgbClr val="FFCCE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E357BF5F-15E1-4FE6-897C-EF9C86E95D5F}"/>
              </a:ext>
            </a:extLst>
          </p:cNvPr>
          <p:cNvSpPr/>
          <p:nvPr/>
        </p:nvSpPr>
        <p:spPr>
          <a:xfrm>
            <a:off x="853156" y="4366132"/>
            <a:ext cx="732210" cy="449951"/>
          </a:xfrm>
          <a:prstGeom prst="rect">
            <a:avLst/>
          </a:prstGeom>
          <a:solidFill>
            <a:srgbClr val="FFCCE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BF123801-CB47-4D68-91FD-8B5198A4B546}"/>
              </a:ext>
            </a:extLst>
          </p:cNvPr>
          <p:cNvSpPr/>
          <p:nvPr/>
        </p:nvSpPr>
        <p:spPr>
          <a:xfrm>
            <a:off x="853156" y="5067449"/>
            <a:ext cx="732210" cy="449951"/>
          </a:xfrm>
          <a:prstGeom prst="rect">
            <a:avLst/>
          </a:prstGeom>
          <a:solidFill>
            <a:srgbClr val="FFCCE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A6149323-C4D8-438A-B7EF-967B0FD09535}"/>
              </a:ext>
            </a:extLst>
          </p:cNvPr>
          <p:cNvSpPr/>
          <p:nvPr/>
        </p:nvSpPr>
        <p:spPr>
          <a:xfrm>
            <a:off x="831090" y="1353783"/>
            <a:ext cx="732210" cy="449951"/>
          </a:xfrm>
          <a:prstGeom prst="rect">
            <a:avLst/>
          </a:prstGeom>
          <a:solidFill>
            <a:srgbClr val="FFCCE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E53D0FC4-76D2-48CA-ADDE-A1A905D8C3E3}"/>
              </a:ext>
            </a:extLst>
          </p:cNvPr>
          <p:cNvSpPr/>
          <p:nvPr/>
        </p:nvSpPr>
        <p:spPr>
          <a:xfrm>
            <a:off x="837215" y="2079404"/>
            <a:ext cx="732210" cy="1245509"/>
          </a:xfrm>
          <a:prstGeom prst="rect">
            <a:avLst/>
          </a:prstGeom>
          <a:solidFill>
            <a:srgbClr val="FFCCE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785630A5-B5B8-426A-ADCD-0B3F0DB91AC3}"/>
              </a:ext>
            </a:extLst>
          </p:cNvPr>
          <p:cNvSpPr/>
          <p:nvPr/>
        </p:nvSpPr>
        <p:spPr>
          <a:xfrm>
            <a:off x="846917" y="3664590"/>
            <a:ext cx="732210" cy="449951"/>
          </a:xfrm>
          <a:prstGeom prst="rect">
            <a:avLst/>
          </a:prstGeom>
          <a:solidFill>
            <a:srgbClr val="FFCCE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7CF74E02-6148-47C6-885F-B0373034B311}"/>
              </a:ext>
            </a:extLst>
          </p:cNvPr>
          <p:cNvSpPr/>
          <p:nvPr/>
        </p:nvSpPr>
        <p:spPr>
          <a:xfrm>
            <a:off x="1797379" y="1353783"/>
            <a:ext cx="9607058" cy="449951"/>
          </a:xfrm>
          <a:prstGeom prst="rect">
            <a:avLst/>
          </a:prstGeom>
          <a:solidFill>
            <a:srgbClr val="FFCCE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873669E-F5CA-45B9-A396-82301BD072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8.1 </a:t>
            </a:r>
            <a:r>
              <a:rPr lang="ko-KR" altLang="en-US" dirty="0"/>
              <a:t>시연 시나리오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ABB88A-28DD-4983-8C72-AEC94C790B77}"/>
              </a:ext>
            </a:extLst>
          </p:cNvPr>
          <p:cNvSpPr txBox="1"/>
          <p:nvPr/>
        </p:nvSpPr>
        <p:spPr>
          <a:xfrm>
            <a:off x="1797379" y="1415569"/>
            <a:ext cx="8226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회원가입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E58AD4-C3DA-4F5E-BC00-638FA2CB78D3}"/>
              </a:ext>
            </a:extLst>
          </p:cNvPr>
          <p:cNvSpPr txBox="1"/>
          <p:nvPr/>
        </p:nvSpPr>
        <p:spPr>
          <a:xfrm>
            <a:off x="3054807" y="1412828"/>
            <a:ext cx="995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아이디 찾기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9F3300-016A-4D13-ADF7-CE2843F2345F}"/>
              </a:ext>
            </a:extLst>
          </p:cNvPr>
          <p:cNvSpPr txBox="1"/>
          <p:nvPr/>
        </p:nvSpPr>
        <p:spPr>
          <a:xfrm>
            <a:off x="4484759" y="1408743"/>
            <a:ext cx="1124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비밀번호 찾기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649E29-032D-4CE1-85C7-B77189A67FCB}"/>
              </a:ext>
            </a:extLst>
          </p:cNvPr>
          <p:cNvSpPr txBox="1"/>
          <p:nvPr/>
        </p:nvSpPr>
        <p:spPr>
          <a:xfrm>
            <a:off x="7187776" y="1407689"/>
            <a:ext cx="1116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비밀번호 수정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FB040B-627A-4182-BDC7-39279F0D0C08}"/>
              </a:ext>
            </a:extLst>
          </p:cNvPr>
          <p:cNvSpPr txBox="1"/>
          <p:nvPr/>
        </p:nvSpPr>
        <p:spPr>
          <a:xfrm>
            <a:off x="8740766" y="1415569"/>
            <a:ext cx="814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정보 수정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677C96-727C-49F5-A063-6505F4898DD4}"/>
              </a:ext>
            </a:extLst>
          </p:cNvPr>
          <p:cNvSpPr txBox="1"/>
          <p:nvPr/>
        </p:nvSpPr>
        <p:spPr>
          <a:xfrm>
            <a:off x="1797379" y="2181513"/>
            <a:ext cx="1324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도서검색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1400" dirty="0" err="1">
                <a:latin typeface="카페24 고운밤" pitchFamily="2" charset="-127"/>
                <a:ea typeface="카페24 고운밤" pitchFamily="2" charset="-127"/>
              </a:rPr>
              <a:t>검색창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14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C70AE6-D549-4B6E-95AF-EA5C8CC19989}"/>
              </a:ext>
            </a:extLst>
          </p:cNvPr>
          <p:cNvSpPr txBox="1"/>
          <p:nvPr/>
        </p:nvSpPr>
        <p:spPr>
          <a:xfrm>
            <a:off x="3640264" y="2181512"/>
            <a:ext cx="819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리뷰 확인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7F22E3-6341-4432-A4CD-1E95554E1539}"/>
              </a:ext>
            </a:extLst>
          </p:cNvPr>
          <p:cNvSpPr txBox="1"/>
          <p:nvPr/>
        </p:nvSpPr>
        <p:spPr>
          <a:xfrm>
            <a:off x="4977843" y="2188339"/>
            <a:ext cx="12618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구매사이트 방문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6190D3F-7760-4D40-B7FB-FBAB175E99FF}"/>
              </a:ext>
            </a:extLst>
          </p:cNvPr>
          <p:cNvSpPr txBox="1"/>
          <p:nvPr/>
        </p:nvSpPr>
        <p:spPr>
          <a:xfrm>
            <a:off x="6750797" y="2188339"/>
            <a:ext cx="7665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도서등록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64E6336-62C5-4A4F-8C57-B2EC823E0D2B}"/>
              </a:ext>
            </a:extLst>
          </p:cNvPr>
          <p:cNvSpPr txBox="1"/>
          <p:nvPr/>
        </p:nvSpPr>
        <p:spPr>
          <a:xfrm>
            <a:off x="1810140" y="2947457"/>
            <a:ext cx="1107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독서기록 등록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3055DE3-F474-4263-BB4F-24C6CE201B30}"/>
              </a:ext>
            </a:extLst>
          </p:cNvPr>
          <p:cNvSpPr txBox="1"/>
          <p:nvPr/>
        </p:nvSpPr>
        <p:spPr>
          <a:xfrm>
            <a:off x="3488753" y="2949273"/>
            <a:ext cx="1107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독서기록 삭제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3E2704C-6366-49D1-BD77-53A84FE8D4E2}"/>
              </a:ext>
            </a:extLst>
          </p:cNvPr>
          <p:cNvSpPr txBox="1"/>
          <p:nvPr/>
        </p:nvSpPr>
        <p:spPr>
          <a:xfrm>
            <a:off x="5167366" y="2954605"/>
            <a:ext cx="8290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달력 확인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7FE6C1-955F-499F-9306-D87D9A45FABA}"/>
              </a:ext>
            </a:extLst>
          </p:cNvPr>
          <p:cNvSpPr txBox="1"/>
          <p:nvPr/>
        </p:nvSpPr>
        <p:spPr>
          <a:xfrm>
            <a:off x="6561962" y="2947455"/>
            <a:ext cx="814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도서 삭제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9B51D77-C25B-4467-B99B-1EF258EF1EFA}"/>
              </a:ext>
            </a:extLst>
          </p:cNvPr>
          <p:cNvSpPr txBox="1"/>
          <p:nvPr/>
        </p:nvSpPr>
        <p:spPr>
          <a:xfrm>
            <a:off x="7942758" y="2954605"/>
            <a:ext cx="81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리뷰 작성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9236E1-0368-4DD4-A4D0-526385229B11}"/>
              </a:ext>
            </a:extLst>
          </p:cNvPr>
          <p:cNvSpPr txBox="1"/>
          <p:nvPr/>
        </p:nvSpPr>
        <p:spPr>
          <a:xfrm>
            <a:off x="1797379" y="3727784"/>
            <a:ext cx="99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게시글 작성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EDAEB12-0796-4228-B59C-B8EC7592F19F}"/>
              </a:ext>
            </a:extLst>
          </p:cNvPr>
          <p:cNvSpPr txBox="1"/>
          <p:nvPr/>
        </p:nvSpPr>
        <p:spPr>
          <a:xfrm>
            <a:off x="3283427" y="3727663"/>
            <a:ext cx="8194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댓글 작성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C5D377-556B-437E-B478-8C258C7D57B7}"/>
              </a:ext>
            </a:extLst>
          </p:cNvPr>
          <p:cNvSpPr txBox="1"/>
          <p:nvPr/>
        </p:nvSpPr>
        <p:spPr>
          <a:xfrm>
            <a:off x="4596749" y="3727663"/>
            <a:ext cx="814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댓글 수정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C349A95-7409-4010-A7AC-5B432E50A460}"/>
              </a:ext>
            </a:extLst>
          </p:cNvPr>
          <p:cNvSpPr txBox="1"/>
          <p:nvPr/>
        </p:nvSpPr>
        <p:spPr>
          <a:xfrm>
            <a:off x="5905263" y="3734933"/>
            <a:ext cx="81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댓글 삭제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7D15D7-8473-46CD-B201-53D885721BAB}"/>
              </a:ext>
            </a:extLst>
          </p:cNvPr>
          <p:cNvSpPr txBox="1"/>
          <p:nvPr/>
        </p:nvSpPr>
        <p:spPr>
          <a:xfrm>
            <a:off x="7213777" y="3734933"/>
            <a:ext cx="15055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[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게시글 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+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댓글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]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삭제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EE535E7-AB0C-46FB-BD0C-47E0DAF165A0}"/>
              </a:ext>
            </a:extLst>
          </p:cNvPr>
          <p:cNvSpPr txBox="1"/>
          <p:nvPr/>
        </p:nvSpPr>
        <p:spPr>
          <a:xfrm>
            <a:off x="1854949" y="4420166"/>
            <a:ext cx="1148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Q&amp;A </a:t>
            </a:r>
            <a:r>
              <a:rPr lang="ko-KR" altLang="en-US" sz="1400" dirty="0" err="1">
                <a:latin typeface="카페24 고운밤" pitchFamily="2" charset="-127"/>
                <a:ea typeface="카페24 고운밤" pitchFamily="2" charset="-127"/>
              </a:rPr>
              <a:t>원글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 작성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00ECCD3-9825-4400-9025-EE82C61E7ADB}"/>
              </a:ext>
            </a:extLst>
          </p:cNvPr>
          <p:cNvSpPr txBox="1"/>
          <p:nvPr/>
        </p:nvSpPr>
        <p:spPr>
          <a:xfrm>
            <a:off x="3570710" y="4427920"/>
            <a:ext cx="1148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Q&amp;A </a:t>
            </a:r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답글 작성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B5AD2C8-6782-413A-8073-D7AC16AE1727}"/>
              </a:ext>
            </a:extLst>
          </p:cNvPr>
          <p:cNvSpPr txBox="1"/>
          <p:nvPr/>
        </p:nvSpPr>
        <p:spPr>
          <a:xfrm>
            <a:off x="1853709" y="5120544"/>
            <a:ext cx="8730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지도 검색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A29473B-BD47-4E0A-AF82-E0B2F0CD6F9C}"/>
              </a:ext>
            </a:extLst>
          </p:cNvPr>
          <p:cNvSpPr txBox="1"/>
          <p:nvPr/>
        </p:nvSpPr>
        <p:spPr>
          <a:xfrm>
            <a:off x="10594537" y="1408250"/>
            <a:ext cx="8226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회원 탈퇴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FEF06C-6340-473E-A0AC-13DF9E9F8578}"/>
              </a:ext>
            </a:extLst>
          </p:cNvPr>
          <p:cNvSpPr txBox="1"/>
          <p:nvPr/>
        </p:nvSpPr>
        <p:spPr>
          <a:xfrm>
            <a:off x="854793" y="139412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회  원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C74A029-BEA5-492C-9C26-293938B8907F}"/>
              </a:ext>
            </a:extLst>
          </p:cNvPr>
          <p:cNvSpPr txBox="1"/>
          <p:nvPr/>
        </p:nvSpPr>
        <p:spPr>
          <a:xfrm>
            <a:off x="859354" y="253712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책  장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3897E15-941E-4762-AF7B-1AEA624AA561}"/>
              </a:ext>
            </a:extLst>
          </p:cNvPr>
          <p:cNvSpPr txBox="1"/>
          <p:nvPr/>
        </p:nvSpPr>
        <p:spPr>
          <a:xfrm>
            <a:off x="831090" y="3713365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게시판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6EBF0CF-2CAA-4641-88B9-523562D28DC0}"/>
              </a:ext>
            </a:extLst>
          </p:cNvPr>
          <p:cNvSpPr txBox="1"/>
          <p:nvPr/>
        </p:nvSpPr>
        <p:spPr>
          <a:xfrm>
            <a:off x="932887" y="4408343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카페24 고운밤" pitchFamily="2" charset="-127"/>
                <a:ea typeface="카페24 고운밤" pitchFamily="2" charset="-127"/>
              </a:rPr>
              <a:t>Q&amp;A</a:t>
            </a:r>
            <a:endParaRPr lang="ko-KR" altLang="en-US" b="1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5312B2-F334-48CA-8AA2-0EE83D966B7C}"/>
              </a:ext>
            </a:extLst>
          </p:cNvPr>
          <p:cNvSpPr txBox="1"/>
          <p:nvPr/>
        </p:nvSpPr>
        <p:spPr>
          <a:xfrm>
            <a:off x="871538" y="5107759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지  도</a:t>
            </a: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D3570F5D-201E-4E73-8950-93456A1D3B03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 flipV="1">
            <a:off x="2620040" y="1566717"/>
            <a:ext cx="434767" cy="2741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1AD97B22-B9B9-43DE-B23F-49619E1E2631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 flipV="1">
            <a:off x="4049992" y="1562632"/>
            <a:ext cx="434767" cy="4085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4C87002D-8F54-4E01-9C1A-174FB1777185}"/>
              </a:ext>
            </a:extLst>
          </p:cNvPr>
          <p:cNvSpPr txBox="1"/>
          <p:nvPr/>
        </p:nvSpPr>
        <p:spPr>
          <a:xfrm>
            <a:off x="6043552" y="1408250"/>
            <a:ext cx="7072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로 그 인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A4DC3BBA-7111-47FF-AA7B-22DBCA161779}"/>
              </a:ext>
            </a:extLst>
          </p:cNvPr>
          <p:cNvCxnSpPr>
            <a:stCxn id="12" idx="3"/>
            <a:endCxn id="65" idx="1"/>
          </p:cNvCxnSpPr>
          <p:nvPr/>
        </p:nvCxnSpPr>
        <p:spPr>
          <a:xfrm flipV="1">
            <a:off x="5608785" y="1562139"/>
            <a:ext cx="434767" cy="493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46FEE2E3-5966-47DF-9D95-BBF6FCD58C6C}"/>
              </a:ext>
            </a:extLst>
          </p:cNvPr>
          <p:cNvCxnSpPr>
            <a:stCxn id="65" idx="3"/>
            <a:endCxn id="14" idx="1"/>
          </p:cNvCxnSpPr>
          <p:nvPr/>
        </p:nvCxnSpPr>
        <p:spPr>
          <a:xfrm flipV="1">
            <a:off x="6750797" y="1561578"/>
            <a:ext cx="436979" cy="561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67F9A675-90AB-4447-99C4-DD6D8693F844}"/>
              </a:ext>
            </a:extLst>
          </p:cNvPr>
          <p:cNvCxnSpPr>
            <a:stCxn id="14" idx="3"/>
            <a:endCxn id="15" idx="1"/>
          </p:cNvCxnSpPr>
          <p:nvPr/>
        </p:nvCxnSpPr>
        <p:spPr>
          <a:xfrm>
            <a:off x="8303787" y="1561578"/>
            <a:ext cx="436979" cy="7880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3D5EB8FC-8F25-4759-8BE2-C61987F7213D}"/>
              </a:ext>
            </a:extLst>
          </p:cNvPr>
          <p:cNvCxnSpPr>
            <a:cxnSpLocks/>
            <a:stCxn id="15" idx="2"/>
            <a:endCxn id="23" idx="0"/>
          </p:cNvCxnSpPr>
          <p:nvPr/>
        </p:nvCxnSpPr>
        <p:spPr>
          <a:xfrm rot="5400000">
            <a:off x="5574842" y="-1391736"/>
            <a:ext cx="458167" cy="6688330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화살표 연결선 79">
            <a:extLst>
              <a:ext uri="{FF2B5EF4-FFF2-40B4-BE49-F238E27FC236}">
                <a16:creationId xmlns:a16="http://schemas.microsoft.com/office/drawing/2014/main" id="{6448AB74-494E-4CF3-BF09-2A9BE69BC695}"/>
              </a:ext>
            </a:extLst>
          </p:cNvPr>
          <p:cNvCxnSpPr>
            <a:cxnSpLocks/>
            <a:stCxn id="23" idx="3"/>
            <a:endCxn id="24" idx="1"/>
          </p:cNvCxnSpPr>
          <p:nvPr/>
        </p:nvCxnSpPr>
        <p:spPr>
          <a:xfrm flipV="1">
            <a:off x="3122140" y="2335401"/>
            <a:ext cx="518124" cy="1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E75A43AB-8674-494B-B8DC-C3B42F4620BD}"/>
              </a:ext>
            </a:extLst>
          </p:cNvPr>
          <p:cNvCxnSpPr>
            <a:stCxn id="24" idx="3"/>
            <a:endCxn id="25" idx="1"/>
          </p:cNvCxnSpPr>
          <p:nvPr/>
        </p:nvCxnSpPr>
        <p:spPr>
          <a:xfrm>
            <a:off x="4459719" y="2335401"/>
            <a:ext cx="518124" cy="6827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C10D368-0737-45CE-B2F9-4F2468DC26F8}"/>
              </a:ext>
            </a:extLst>
          </p:cNvPr>
          <p:cNvCxnSpPr>
            <a:stCxn id="25" idx="3"/>
            <a:endCxn id="26" idx="1"/>
          </p:cNvCxnSpPr>
          <p:nvPr/>
        </p:nvCxnSpPr>
        <p:spPr>
          <a:xfrm>
            <a:off x="6239727" y="2342228"/>
            <a:ext cx="511070" cy="0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0EE039EE-5048-4038-B482-C33F6E3E6D15}"/>
              </a:ext>
            </a:extLst>
          </p:cNvPr>
          <p:cNvCxnSpPr>
            <a:cxnSpLocks/>
            <a:stCxn id="26" idx="2"/>
            <a:endCxn id="29" idx="0"/>
          </p:cNvCxnSpPr>
          <p:nvPr/>
        </p:nvCxnSpPr>
        <p:spPr>
          <a:xfrm rot="5400000">
            <a:off x="4523437" y="336817"/>
            <a:ext cx="451341" cy="4769938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B2E56F1-8352-434D-A5A0-AC23B26E9CBA}"/>
              </a:ext>
            </a:extLst>
          </p:cNvPr>
          <p:cNvCxnSpPr>
            <a:cxnSpLocks/>
            <a:stCxn id="29" idx="3"/>
            <a:endCxn id="30" idx="1"/>
          </p:cNvCxnSpPr>
          <p:nvPr/>
        </p:nvCxnSpPr>
        <p:spPr>
          <a:xfrm>
            <a:off x="2918136" y="3101346"/>
            <a:ext cx="570617" cy="1816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F5BAB79-5463-4437-91BE-71F1D55AD101}"/>
              </a:ext>
            </a:extLst>
          </p:cNvPr>
          <p:cNvCxnSpPr>
            <a:stCxn id="30" idx="3"/>
            <a:endCxn id="31" idx="1"/>
          </p:cNvCxnSpPr>
          <p:nvPr/>
        </p:nvCxnSpPr>
        <p:spPr>
          <a:xfrm>
            <a:off x="4596749" y="3103162"/>
            <a:ext cx="570617" cy="5332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5AC8BAD4-3B00-4328-A12F-C2139E3F0FF6}"/>
              </a:ext>
            </a:extLst>
          </p:cNvPr>
          <p:cNvCxnSpPr>
            <a:stCxn id="31" idx="3"/>
            <a:endCxn id="32" idx="1"/>
          </p:cNvCxnSpPr>
          <p:nvPr/>
        </p:nvCxnSpPr>
        <p:spPr>
          <a:xfrm flipV="1">
            <a:off x="5996439" y="3101344"/>
            <a:ext cx="565523" cy="7150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016B4845-F632-4377-BEE1-41E941F61754}"/>
              </a:ext>
            </a:extLst>
          </p:cNvPr>
          <p:cNvCxnSpPr>
            <a:stCxn id="32" idx="3"/>
            <a:endCxn id="33" idx="1"/>
          </p:cNvCxnSpPr>
          <p:nvPr/>
        </p:nvCxnSpPr>
        <p:spPr>
          <a:xfrm>
            <a:off x="7376609" y="3101344"/>
            <a:ext cx="566149" cy="7150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04B92767-DD0B-40AC-9091-34A7559ED340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 rot="5400000">
            <a:off x="5089717" y="465816"/>
            <a:ext cx="465402" cy="6058535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F5AEDDA9-3346-45E4-874C-9916790362DE}"/>
              </a:ext>
            </a:extLst>
          </p:cNvPr>
          <p:cNvCxnSpPr>
            <a:cxnSpLocks/>
            <a:stCxn id="35" idx="3"/>
            <a:endCxn id="36" idx="1"/>
          </p:cNvCxnSpPr>
          <p:nvPr/>
        </p:nvCxnSpPr>
        <p:spPr>
          <a:xfrm flipV="1">
            <a:off x="2788920" y="3881552"/>
            <a:ext cx="494507" cy="121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D74EBBCD-B244-4AED-AC85-18E7FB8CB0FB}"/>
              </a:ext>
            </a:extLst>
          </p:cNvPr>
          <p:cNvCxnSpPr>
            <a:stCxn id="36" idx="3"/>
            <a:endCxn id="37" idx="1"/>
          </p:cNvCxnSpPr>
          <p:nvPr/>
        </p:nvCxnSpPr>
        <p:spPr>
          <a:xfrm>
            <a:off x="4102882" y="3881552"/>
            <a:ext cx="493867" cy="0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398821AC-50AB-4573-B5E6-42E223F49382}"/>
              </a:ext>
            </a:extLst>
          </p:cNvPr>
          <p:cNvCxnSpPr>
            <a:stCxn id="37" idx="3"/>
            <a:endCxn id="38" idx="1"/>
          </p:cNvCxnSpPr>
          <p:nvPr/>
        </p:nvCxnSpPr>
        <p:spPr>
          <a:xfrm>
            <a:off x="5411396" y="3881552"/>
            <a:ext cx="493867" cy="7270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94EF1EF1-7903-47FD-80EF-51C13AADEB54}"/>
              </a:ext>
            </a:extLst>
          </p:cNvPr>
          <p:cNvCxnSpPr>
            <a:stCxn id="38" idx="3"/>
            <a:endCxn id="39" idx="1"/>
          </p:cNvCxnSpPr>
          <p:nvPr/>
        </p:nvCxnSpPr>
        <p:spPr>
          <a:xfrm>
            <a:off x="6723116" y="3888822"/>
            <a:ext cx="490661" cy="0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177F34EA-7B3A-40DA-97B4-C067B31C0E59}"/>
              </a:ext>
            </a:extLst>
          </p:cNvPr>
          <p:cNvCxnSpPr>
            <a:cxnSpLocks/>
            <a:stCxn id="39" idx="2"/>
            <a:endCxn id="41" idx="0"/>
          </p:cNvCxnSpPr>
          <p:nvPr/>
        </p:nvCxnSpPr>
        <p:spPr>
          <a:xfrm rot="5400000">
            <a:off x="5009038" y="1462657"/>
            <a:ext cx="377456" cy="5537562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C7FD3925-9F7B-479F-B919-5CB38D34518F}"/>
              </a:ext>
            </a:extLst>
          </p:cNvPr>
          <p:cNvCxnSpPr>
            <a:cxnSpLocks/>
            <a:stCxn id="41" idx="3"/>
            <a:endCxn id="46" idx="1"/>
          </p:cNvCxnSpPr>
          <p:nvPr/>
        </p:nvCxnSpPr>
        <p:spPr>
          <a:xfrm>
            <a:off x="3003020" y="4574055"/>
            <a:ext cx="567690" cy="7754"/>
          </a:xfrm>
          <a:prstGeom prst="straightConnector1">
            <a:avLst/>
          </a:prstGeom>
          <a:ln w="254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168804E4-121A-4753-B1EB-B39D44B53981}"/>
              </a:ext>
            </a:extLst>
          </p:cNvPr>
          <p:cNvCxnSpPr>
            <a:cxnSpLocks/>
            <a:stCxn id="46" idx="2"/>
            <a:endCxn id="48" idx="0"/>
          </p:cNvCxnSpPr>
          <p:nvPr/>
        </p:nvCxnSpPr>
        <p:spPr>
          <a:xfrm rot="5400000">
            <a:off x="3025058" y="4000855"/>
            <a:ext cx="384847" cy="1854531"/>
          </a:xfrm>
          <a:prstGeom prst="bentConnector3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연결선: 꺾임 96">
            <a:extLst>
              <a:ext uri="{FF2B5EF4-FFF2-40B4-BE49-F238E27FC236}">
                <a16:creationId xmlns:a16="http://schemas.microsoft.com/office/drawing/2014/main" id="{548254F4-F812-472C-A277-6E1295A350AA}"/>
              </a:ext>
            </a:extLst>
          </p:cNvPr>
          <p:cNvCxnSpPr>
            <a:cxnSpLocks/>
            <a:stCxn id="48" idx="3"/>
          </p:cNvCxnSpPr>
          <p:nvPr/>
        </p:nvCxnSpPr>
        <p:spPr>
          <a:xfrm flipV="1">
            <a:off x="2726720" y="1685547"/>
            <a:ext cx="8279148" cy="3588886"/>
          </a:xfrm>
          <a:prstGeom prst="bentConnector2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7FF5FB57-1334-4E8C-96DE-F5A43B44A3E7}"/>
              </a:ext>
            </a:extLst>
          </p:cNvPr>
          <p:cNvSpPr/>
          <p:nvPr/>
        </p:nvSpPr>
        <p:spPr>
          <a:xfrm>
            <a:off x="1771692" y="2109932"/>
            <a:ext cx="9645505" cy="449951"/>
          </a:xfrm>
          <a:prstGeom prst="rect">
            <a:avLst/>
          </a:prstGeom>
          <a:solidFill>
            <a:srgbClr val="FFCCE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76C9408A-5B65-4E9A-83F1-50249B262350}"/>
              </a:ext>
            </a:extLst>
          </p:cNvPr>
          <p:cNvSpPr/>
          <p:nvPr/>
        </p:nvSpPr>
        <p:spPr>
          <a:xfrm>
            <a:off x="1771692" y="2874962"/>
            <a:ext cx="9645505" cy="449951"/>
          </a:xfrm>
          <a:prstGeom prst="rect">
            <a:avLst/>
          </a:prstGeom>
          <a:solidFill>
            <a:srgbClr val="FFCCE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C8554C87-5109-4C86-9A20-5A3103EA19C2}"/>
              </a:ext>
            </a:extLst>
          </p:cNvPr>
          <p:cNvSpPr/>
          <p:nvPr/>
        </p:nvSpPr>
        <p:spPr>
          <a:xfrm>
            <a:off x="1771692" y="3668619"/>
            <a:ext cx="9645505" cy="449951"/>
          </a:xfrm>
          <a:prstGeom prst="rect">
            <a:avLst/>
          </a:prstGeom>
          <a:solidFill>
            <a:srgbClr val="FFCCE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96C83A74-C5C5-468E-8192-A3972433D74D}"/>
              </a:ext>
            </a:extLst>
          </p:cNvPr>
          <p:cNvSpPr/>
          <p:nvPr/>
        </p:nvSpPr>
        <p:spPr>
          <a:xfrm>
            <a:off x="1771692" y="4368034"/>
            <a:ext cx="9645505" cy="449951"/>
          </a:xfrm>
          <a:prstGeom prst="rect">
            <a:avLst/>
          </a:prstGeom>
          <a:solidFill>
            <a:srgbClr val="FFCCE5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367C43AC-6B53-4402-B8CE-141CB9DEC2DD}"/>
              </a:ext>
            </a:extLst>
          </p:cNvPr>
          <p:cNvSpPr/>
          <p:nvPr/>
        </p:nvSpPr>
        <p:spPr>
          <a:xfrm>
            <a:off x="871538" y="2537120"/>
            <a:ext cx="668058" cy="369332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id="{D1643152-2E5F-4E18-A151-BDF2E7211315}"/>
              </a:ext>
            </a:extLst>
          </p:cNvPr>
          <p:cNvSpPr/>
          <p:nvPr/>
        </p:nvSpPr>
        <p:spPr>
          <a:xfrm>
            <a:off x="867726" y="3704155"/>
            <a:ext cx="668058" cy="369332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FE1CD110-D1DA-4C05-A4EA-F2B3D3ADAAF1}"/>
              </a:ext>
            </a:extLst>
          </p:cNvPr>
          <p:cNvSpPr/>
          <p:nvPr/>
        </p:nvSpPr>
        <p:spPr>
          <a:xfrm>
            <a:off x="878993" y="5107758"/>
            <a:ext cx="668058" cy="369332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42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animBg="1"/>
      <p:bldP spid="111" grpId="0" animBg="1"/>
      <p:bldP spid="11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A091497-275B-4808-BF5E-4FBDD80B23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8.2 </a:t>
            </a:r>
            <a:r>
              <a:rPr lang="ko-KR" altLang="en-US" dirty="0"/>
              <a:t>동영상 시연</a:t>
            </a:r>
          </a:p>
        </p:txBody>
      </p:sp>
    </p:spTree>
    <p:extLst>
      <p:ext uri="{BB962C8B-B14F-4D97-AF65-F5344CB8AC3E}">
        <p14:creationId xmlns:p14="http://schemas.microsoft.com/office/powerpoint/2010/main" val="23732140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CB07ADE1-4A49-4715-B653-C6BD7AE0E6A2}"/>
              </a:ext>
            </a:extLst>
          </p:cNvPr>
          <p:cNvSpPr/>
          <p:nvPr/>
        </p:nvSpPr>
        <p:spPr>
          <a:xfrm>
            <a:off x="6727371" y="699796"/>
            <a:ext cx="5041796" cy="57943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A0EBB4-3F5E-4AD5-812E-4C07111FDE97}"/>
              </a:ext>
            </a:extLst>
          </p:cNvPr>
          <p:cNvSpPr txBox="1"/>
          <p:nvPr/>
        </p:nvSpPr>
        <p:spPr>
          <a:xfrm>
            <a:off x="7016622" y="960983"/>
            <a:ext cx="4150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카페24 고운밤" pitchFamily="2" charset="-127"/>
                <a:ea typeface="카페24 고운밤" pitchFamily="2" charset="-127"/>
              </a:rPr>
              <a:t>9. </a:t>
            </a:r>
            <a:r>
              <a:rPr lang="ko-KR" altLang="en-US" sz="3600" dirty="0">
                <a:latin typeface="카페24 고운밤" pitchFamily="2" charset="-127"/>
                <a:ea typeface="카페24 고운밤" pitchFamily="2" charset="-127"/>
              </a:rPr>
              <a:t>후기 및 질의응답</a:t>
            </a:r>
          </a:p>
        </p:txBody>
      </p:sp>
      <p:pic>
        <p:nvPicPr>
          <p:cNvPr id="1026" name="Picture 2" descr="차 시간, 독서, 시, 여가, 차, 평지, 아늑한, 서적">
            <a:extLst>
              <a:ext uri="{FF2B5EF4-FFF2-40B4-BE49-F238E27FC236}">
                <a16:creationId xmlns:a16="http://schemas.microsoft.com/office/drawing/2014/main" id="{7E6C558A-3345-49AF-86DE-DEA4C7CEFC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66" r="105"/>
          <a:stretch/>
        </p:blipFill>
        <p:spPr bwMode="auto">
          <a:xfrm>
            <a:off x="1025342" y="1105677"/>
            <a:ext cx="4650781" cy="4982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507AAF01-003B-43CD-90C3-B74E963BBDB3}"/>
              </a:ext>
            </a:extLst>
          </p:cNvPr>
          <p:cNvCxnSpPr>
            <a:cxnSpLocks/>
          </p:cNvCxnSpPr>
          <p:nvPr/>
        </p:nvCxnSpPr>
        <p:spPr>
          <a:xfrm>
            <a:off x="5676123" y="1587789"/>
            <a:ext cx="551658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CE6163E-53C6-4E55-A35B-DCDFF3DEC7BA}"/>
              </a:ext>
            </a:extLst>
          </p:cNvPr>
          <p:cNvSpPr txBox="1"/>
          <p:nvPr/>
        </p:nvSpPr>
        <p:spPr>
          <a:xfrm>
            <a:off x="7383626" y="1990461"/>
            <a:ext cx="30385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9.1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후기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712746-59E2-42D9-8C2F-0BE24C049853}"/>
              </a:ext>
            </a:extLst>
          </p:cNvPr>
          <p:cNvSpPr txBox="1"/>
          <p:nvPr/>
        </p:nvSpPr>
        <p:spPr>
          <a:xfrm>
            <a:off x="7383626" y="2635218"/>
            <a:ext cx="35006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9.2 </a:t>
            </a: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질의응답</a:t>
            </a:r>
          </a:p>
        </p:txBody>
      </p:sp>
    </p:spTree>
    <p:extLst>
      <p:ext uri="{BB962C8B-B14F-4D97-AF65-F5344CB8AC3E}">
        <p14:creationId xmlns:p14="http://schemas.microsoft.com/office/powerpoint/2010/main" val="22879004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EEBF24FA-B500-45CB-9533-C696542F1E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9.1 </a:t>
            </a:r>
            <a:r>
              <a:rPr lang="ko-KR" altLang="en-US" dirty="0"/>
              <a:t>후기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DD8A87C0-8370-47FB-A757-45288D9AA8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7477952"/>
              </p:ext>
            </p:extLst>
          </p:nvPr>
        </p:nvGraphicFramePr>
        <p:xfrm>
          <a:off x="1056640" y="695467"/>
          <a:ext cx="9944440" cy="51654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005">
                  <a:extLst>
                    <a:ext uri="{9D8B030D-6E8A-4147-A177-3AD203B41FA5}">
                      <a16:colId xmlns:a16="http://schemas.microsoft.com/office/drawing/2014/main" val="3025222395"/>
                    </a:ext>
                  </a:extLst>
                </a:gridCol>
                <a:gridCol w="8060435">
                  <a:extLst>
                    <a:ext uri="{9D8B030D-6E8A-4147-A177-3AD203B41FA5}">
                      <a16:colId xmlns:a16="http://schemas.microsoft.com/office/drawing/2014/main" val="271000012"/>
                    </a:ext>
                  </a:extLst>
                </a:gridCol>
              </a:tblGrid>
              <a:tr h="1033081">
                <a:tc>
                  <a:txBody>
                    <a:bodyPr/>
                    <a:lstStyle/>
                    <a:p>
                      <a:pPr algn="ctr" latinLnBrk="1">
                        <a:lnSpc>
                          <a:spcPts val="2500"/>
                        </a:lnSpc>
                      </a:pPr>
                      <a:r>
                        <a:rPr lang="ko-KR" altLang="en-US" sz="2500" dirty="0">
                          <a:latin typeface="카페24 고운밤" pitchFamily="2" charset="-127"/>
                          <a:ea typeface="카페24 고운밤" pitchFamily="2" charset="-127"/>
                        </a:rPr>
                        <a:t>전 은 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ts val="2500"/>
                        </a:lnSpc>
                      </a:pP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 프로젝트를 진행하는 동안 많은 어려움이 있었지만 팀원들이 서로서로 잘 도와준 덕분에 프로젝트를 즐겁게 잘 마무리할 수 있었습니다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.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 모두들 감사합니다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.</a:t>
                      </a:r>
                      <a:endParaRPr lang="ko-KR" altLang="en-US" sz="17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6018883"/>
                  </a:ext>
                </a:extLst>
              </a:tr>
              <a:tr h="1033081">
                <a:tc>
                  <a:txBody>
                    <a:bodyPr/>
                    <a:lstStyle/>
                    <a:p>
                      <a:pPr algn="ctr" latinLnBrk="1">
                        <a:lnSpc>
                          <a:spcPts val="2500"/>
                        </a:lnSpc>
                      </a:pPr>
                      <a:r>
                        <a:rPr lang="ko-KR" altLang="en-US" sz="2500" dirty="0">
                          <a:latin typeface="카페24 고운밤" pitchFamily="2" charset="-127"/>
                          <a:ea typeface="카페24 고운밤" pitchFamily="2" charset="-127"/>
                        </a:rPr>
                        <a:t>유 기 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ts val="2500"/>
                        </a:lnSpc>
                      </a:pP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 아기가 걷기위해 수천번을 넘어지듯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간단한 기능구현에도 수없이 많은 에러를 겪었습니다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. 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아직   </a:t>
                      </a:r>
                      <a:r>
                        <a:rPr lang="ko-KR" altLang="en-US" sz="1700" dirty="0" err="1">
                          <a:latin typeface="카페24 고운밤" pitchFamily="2" charset="-127"/>
                          <a:ea typeface="카페24 고운밤" pitchFamily="2" charset="-127"/>
                        </a:rPr>
                        <a:t>한명의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 개발자라고 하기 힘들지만 조장 은우를 비롯해 다른 조원과의 팀프로젝트 활동을 통해 </a:t>
                      </a:r>
                      <a:r>
                        <a:rPr lang="ko-KR" altLang="en-US" sz="1700" spc="-150" dirty="0">
                          <a:latin typeface="카페24 고운밤" pitchFamily="2" charset="-127"/>
                          <a:ea typeface="카페24 고운밤" pitchFamily="2" charset="-127"/>
                        </a:rPr>
                        <a:t>전보다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 나은 모습이 된 거 같아 모두 감사합니다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!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🙇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2498487"/>
                  </a:ext>
                </a:extLst>
              </a:tr>
              <a:tr h="1033081">
                <a:tc>
                  <a:txBody>
                    <a:bodyPr/>
                    <a:lstStyle/>
                    <a:p>
                      <a:pPr algn="ctr" latinLnBrk="1">
                        <a:lnSpc>
                          <a:spcPts val="2500"/>
                        </a:lnSpc>
                      </a:pPr>
                      <a:r>
                        <a:rPr lang="ko-KR" altLang="en-US" sz="2500" dirty="0">
                          <a:latin typeface="카페24 고운밤" pitchFamily="2" charset="-127"/>
                          <a:ea typeface="카페24 고운밤" pitchFamily="2" charset="-127"/>
                        </a:rPr>
                        <a:t>최 수 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ts val="2500"/>
                        </a:lnSpc>
                      </a:pP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 많은 시행 착오를 겪으면서 개발자로서 가져야 하는 것은 </a:t>
                      </a:r>
                      <a:r>
                        <a:rPr lang="ko-KR" altLang="en-US" sz="1700" dirty="0" err="1">
                          <a:latin typeface="카페24 고운밤" pitchFamily="2" charset="-127"/>
                          <a:ea typeface="카페24 고운밤" pitchFamily="2" charset="-127"/>
                        </a:rPr>
                        <a:t>실력뿐만이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 아니라 </a:t>
                      </a:r>
                      <a:r>
                        <a:rPr lang="ko-KR" altLang="en-US" sz="1700" dirty="0" err="1">
                          <a:latin typeface="카페24 고운밤" pitchFamily="2" charset="-127"/>
                          <a:ea typeface="카페24 고운밤" pitchFamily="2" charset="-127"/>
                        </a:rPr>
                        <a:t>팀원들간의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 의사소통도 중요하다는 것을 느꼈습니다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.  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저의 부족한 부분을 인지하고 발전하는 기회가 되었습니다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. 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모두들    수고하셨고 감사합니다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.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5370475"/>
                  </a:ext>
                </a:extLst>
              </a:tr>
              <a:tr h="1033081">
                <a:tc>
                  <a:txBody>
                    <a:bodyPr/>
                    <a:lstStyle/>
                    <a:p>
                      <a:pPr algn="ctr" latinLnBrk="1">
                        <a:lnSpc>
                          <a:spcPts val="2500"/>
                        </a:lnSpc>
                      </a:pPr>
                      <a:r>
                        <a:rPr lang="ko-KR" altLang="en-US" sz="2500" dirty="0">
                          <a:latin typeface="카페24 고운밤" pitchFamily="2" charset="-127"/>
                          <a:ea typeface="카페24 고운밤" pitchFamily="2" charset="-127"/>
                        </a:rPr>
                        <a:t>최 재 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ts val="2500"/>
                        </a:lnSpc>
                      </a:pP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 프로젝트를 진행하면서 발생한 이슈들에 대하여 고민과 방법에 대하여 많은 시행착오를 하였고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,   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실제 개발현장에 있을 때 어떻게 대응해야 할지를 선행 경험이 되었으며 개발자가 필요한 덕목이  무엇인지를 배우게 되었습니다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. </a:t>
                      </a: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모두 수고하셨고 감사합니다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.</a:t>
                      </a:r>
                      <a:endParaRPr lang="ko-KR" altLang="en-US" sz="17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3314989"/>
                  </a:ext>
                </a:extLst>
              </a:tr>
              <a:tr h="1033081">
                <a:tc>
                  <a:txBody>
                    <a:bodyPr/>
                    <a:lstStyle/>
                    <a:p>
                      <a:pPr algn="ctr" latinLnBrk="1">
                        <a:lnSpc>
                          <a:spcPts val="2500"/>
                        </a:lnSpc>
                      </a:pPr>
                      <a:r>
                        <a:rPr lang="ko-KR" altLang="en-US" sz="2500" dirty="0">
                          <a:latin typeface="카페24 고운밤" pitchFamily="2" charset="-127"/>
                          <a:ea typeface="카페24 고운밤" pitchFamily="2" charset="-127"/>
                        </a:rPr>
                        <a:t>박 현 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ts val="2500"/>
                        </a:lnSpc>
                      </a:pPr>
                      <a:r>
                        <a:rPr lang="ko-KR" altLang="en-US" sz="1700" dirty="0">
                          <a:latin typeface="카페24 고운밤" pitchFamily="2" charset="-127"/>
                          <a:ea typeface="카페24 고운밤" pitchFamily="2" charset="-127"/>
                        </a:rPr>
                        <a:t> 첫 팀 프로젝트를 하면서 팀원들과 소통의 중요성을 느꼈고 수업시간에  배웠던 것을 응용을 해보는 과정을 통해 성장할 수 있었던 시간이 였습니다</a:t>
                      </a:r>
                      <a:r>
                        <a:rPr lang="en-US" altLang="ko-KR" sz="1700" dirty="0">
                          <a:latin typeface="카페24 고운밤" pitchFamily="2" charset="-127"/>
                          <a:ea typeface="카페24 고운밤" pitchFamily="2" charset="-127"/>
                        </a:rPr>
                        <a:t>.</a:t>
                      </a:r>
                      <a:endParaRPr lang="ko-KR" altLang="en-US" sz="17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82486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38904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19A937F-7276-47E8-BBAF-5F6E2297CF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9.2 </a:t>
            </a:r>
            <a:r>
              <a:rPr lang="ko-KR" altLang="en-US" dirty="0"/>
              <a:t>질의응답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BA7788-D699-447A-A224-AB6C817E4B08}"/>
              </a:ext>
            </a:extLst>
          </p:cNvPr>
          <p:cNvSpPr txBox="1"/>
          <p:nvPr/>
        </p:nvSpPr>
        <p:spPr>
          <a:xfrm>
            <a:off x="4664358" y="2326055"/>
            <a:ext cx="286328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0" b="1" dirty="0">
                <a:latin typeface="카페24 고운밤" pitchFamily="2" charset="-127"/>
                <a:ea typeface="카페24 고운밤" pitchFamily="2" charset="-127"/>
              </a:rPr>
              <a:t>Q &amp; A</a:t>
            </a:r>
            <a:endParaRPr lang="ko-KR" altLang="en-US" sz="10000" b="1" dirty="0"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72610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D6D1FF-2901-45A6-B057-414C22732873}"/>
              </a:ext>
            </a:extLst>
          </p:cNvPr>
          <p:cNvSpPr txBox="1"/>
          <p:nvPr/>
        </p:nvSpPr>
        <p:spPr>
          <a:xfrm>
            <a:off x="2704687" y="2326055"/>
            <a:ext cx="678262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0" b="1" dirty="0">
                <a:latin typeface="카페24 고운밤" pitchFamily="2" charset="-127"/>
                <a:ea typeface="카페24 고운밤" pitchFamily="2" charset="-127"/>
              </a:rPr>
              <a:t>감 사 합 </a:t>
            </a:r>
            <a:r>
              <a:rPr lang="ko-KR" altLang="en-US" sz="10000" b="1" dirty="0" err="1">
                <a:latin typeface="카페24 고운밤" pitchFamily="2" charset="-127"/>
                <a:ea typeface="카페24 고운밤" pitchFamily="2" charset="-127"/>
              </a:rPr>
              <a:t>니</a:t>
            </a:r>
            <a:r>
              <a:rPr lang="ko-KR" altLang="en-US" sz="10000" b="1" dirty="0">
                <a:latin typeface="카페24 고운밤" pitchFamily="2" charset="-127"/>
                <a:ea typeface="카페24 고운밤" pitchFamily="2" charset="-127"/>
              </a:rPr>
              <a:t> 다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45A881-21E0-4C25-BDF7-251FFF6EDAE3}"/>
              </a:ext>
            </a:extLst>
          </p:cNvPr>
          <p:cNvCxnSpPr>
            <a:cxnSpLocks/>
          </p:cNvCxnSpPr>
          <p:nvPr/>
        </p:nvCxnSpPr>
        <p:spPr>
          <a:xfrm>
            <a:off x="871771" y="3796870"/>
            <a:ext cx="1044845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776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9CECCA6-FBE3-4E42-BC3B-A0EEF255105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1.1 </a:t>
            </a:r>
            <a:r>
              <a:rPr lang="ko-KR" altLang="en-US" dirty="0"/>
              <a:t>추진배경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ABCAA2A-B25D-45B4-A965-9855E95736E3}"/>
              </a:ext>
            </a:extLst>
          </p:cNvPr>
          <p:cNvGrpSpPr/>
          <p:nvPr/>
        </p:nvGrpSpPr>
        <p:grpSpPr>
          <a:xfrm>
            <a:off x="-328518" y="890246"/>
            <a:ext cx="8196121" cy="5466131"/>
            <a:chOff x="-328518" y="890246"/>
            <a:chExt cx="8196121" cy="5466131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AD6DFA2A-BF5D-41F8-BE46-CF77F9C89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28518" y="890246"/>
              <a:ext cx="8196121" cy="5466131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6D993D7-B6EC-4915-B183-617047607C83}"/>
                </a:ext>
              </a:extLst>
            </p:cNvPr>
            <p:cNvSpPr/>
            <p:nvPr/>
          </p:nvSpPr>
          <p:spPr>
            <a:xfrm>
              <a:off x="6454140" y="1490999"/>
              <a:ext cx="1160206" cy="4476755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8" name="표 2">
            <a:extLst>
              <a:ext uri="{FF2B5EF4-FFF2-40B4-BE49-F238E27FC236}">
                <a16:creationId xmlns:a16="http://schemas.microsoft.com/office/drawing/2014/main" id="{E5AD081D-B88B-4FB6-9AD1-600E906C41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579991"/>
              </p:ext>
            </p:extLst>
          </p:nvPr>
        </p:nvGraphicFramePr>
        <p:xfrm>
          <a:off x="7840946" y="1490999"/>
          <a:ext cx="3794595" cy="17805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5517">
                  <a:extLst>
                    <a:ext uri="{9D8B030D-6E8A-4147-A177-3AD203B41FA5}">
                      <a16:colId xmlns:a16="http://schemas.microsoft.com/office/drawing/2014/main" val="2486942215"/>
                    </a:ext>
                  </a:extLst>
                </a:gridCol>
                <a:gridCol w="1415517">
                  <a:extLst>
                    <a:ext uri="{9D8B030D-6E8A-4147-A177-3AD203B41FA5}">
                      <a16:colId xmlns:a16="http://schemas.microsoft.com/office/drawing/2014/main" val="2058149173"/>
                    </a:ext>
                  </a:extLst>
                </a:gridCol>
                <a:gridCol w="963561">
                  <a:extLst>
                    <a:ext uri="{9D8B030D-6E8A-4147-A177-3AD203B41FA5}">
                      <a16:colId xmlns:a16="http://schemas.microsoft.com/office/drawing/2014/main" val="4239639593"/>
                    </a:ext>
                  </a:extLst>
                </a:gridCol>
              </a:tblGrid>
              <a:tr h="5935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2019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2020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증감률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5997169"/>
                  </a:ext>
                </a:extLst>
              </a:tr>
              <a:tr h="5935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25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만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0804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7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만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6431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-69.5%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2628861"/>
                  </a:ext>
                </a:extLst>
              </a:tr>
              <a:tr h="5935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45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만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4997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62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만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9553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38.3%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57640112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8B45C867-9F35-4971-9180-38CD5D36A262}"/>
              </a:ext>
            </a:extLst>
          </p:cNvPr>
          <p:cNvSpPr/>
          <p:nvPr/>
        </p:nvSpPr>
        <p:spPr>
          <a:xfrm>
            <a:off x="10686974" y="2110740"/>
            <a:ext cx="948567" cy="1160780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DF01169-B755-4FD7-AE32-75FC1EF7BAED}"/>
              </a:ext>
            </a:extLst>
          </p:cNvPr>
          <p:cNvGrpSpPr/>
          <p:nvPr/>
        </p:nvGrpSpPr>
        <p:grpSpPr>
          <a:xfrm>
            <a:off x="7840946" y="3802217"/>
            <a:ext cx="3892957" cy="1890087"/>
            <a:chOff x="7840946" y="3802217"/>
            <a:chExt cx="3892957" cy="1890087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1C8E90E4-866B-4BF8-B49E-C09A573D1A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40946" y="3802217"/>
              <a:ext cx="3892957" cy="1890087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59FDC20-F42D-4DE7-80A1-E8C38D753A94}"/>
                </a:ext>
              </a:extLst>
            </p:cNvPr>
            <p:cNvSpPr/>
            <p:nvPr/>
          </p:nvSpPr>
          <p:spPr>
            <a:xfrm>
              <a:off x="7867603" y="4886960"/>
              <a:ext cx="1626917" cy="187960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310B62F-B9C8-4FFD-AD30-D43582569D6E}"/>
                </a:ext>
              </a:extLst>
            </p:cNvPr>
            <p:cNvSpPr/>
            <p:nvPr/>
          </p:nvSpPr>
          <p:spPr>
            <a:xfrm>
              <a:off x="7840946" y="4081616"/>
              <a:ext cx="2730534" cy="187960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8264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59CECCA6-FBE3-4E42-BC3B-A0EEF255105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1.1 </a:t>
            </a:r>
            <a:r>
              <a:rPr lang="ko-KR" altLang="en-US" dirty="0"/>
              <a:t>추진배경</a:t>
            </a:r>
          </a:p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7139F58-8D34-4C2D-A874-F4E4A29435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0" t="2132" r="6567" b="77991"/>
          <a:stretch/>
        </p:blipFill>
        <p:spPr>
          <a:xfrm>
            <a:off x="7798775" y="1128367"/>
            <a:ext cx="3897345" cy="12161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5BFD7F-A563-4D2C-A096-ED3C2E94270D}"/>
              </a:ext>
            </a:extLst>
          </p:cNvPr>
          <p:cNvSpPr txBox="1"/>
          <p:nvPr/>
        </p:nvSpPr>
        <p:spPr>
          <a:xfrm>
            <a:off x="7867602" y="2800361"/>
            <a:ext cx="3828518" cy="16459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독서에 대한 관심 증가</a:t>
            </a:r>
            <a:endParaRPr lang="en-US" altLang="ko-KR" dirty="0">
              <a:latin typeface="카페24 고운밤" pitchFamily="2" charset="-127"/>
              <a:ea typeface="카페24 고운밤" pitchFamily="2" charset="-127"/>
            </a:endParaRPr>
          </a:p>
          <a:p>
            <a:pPr>
              <a:lnSpc>
                <a:spcPct val="250000"/>
              </a:lnSpc>
            </a:pP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 -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코로나 사태 장기화로 외부활동 감소</a:t>
            </a:r>
            <a:endParaRPr lang="en-US" altLang="ko-KR" dirty="0">
              <a:latin typeface="카페24 고운밤" pitchFamily="2" charset="-127"/>
              <a:ea typeface="카페24 고운밤" pitchFamily="2" charset="-127"/>
            </a:endParaRPr>
          </a:p>
          <a:p>
            <a:pPr>
              <a:lnSpc>
                <a:spcPct val="250000"/>
              </a:lnSpc>
            </a:pP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 - 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실내 취미 생활에 대한 관심 증가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F19107F-0100-44B9-B5A4-A1F87DECE6FF}"/>
              </a:ext>
            </a:extLst>
          </p:cNvPr>
          <p:cNvGrpSpPr/>
          <p:nvPr/>
        </p:nvGrpSpPr>
        <p:grpSpPr>
          <a:xfrm>
            <a:off x="-328518" y="890246"/>
            <a:ext cx="8196120" cy="5466130"/>
            <a:chOff x="-328518" y="890246"/>
            <a:chExt cx="8196120" cy="546613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BF1A3D9-51D3-47AF-9AC9-2C262C686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28518" y="890246"/>
              <a:ext cx="8196120" cy="5466130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5FBAAF2B-6391-4A4F-9E13-CFFDF24A409C}"/>
                </a:ext>
              </a:extLst>
            </p:cNvPr>
            <p:cNvSpPr txBox="1"/>
            <p:nvPr/>
          </p:nvSpPr>
          <p:spPr>
            <a:xfrm>
              <a:off x="5333035" y="1165353"/>
              <a:ext cx="24657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atin typeface="카페24 고운밤" pitchFamily="2" charset="-127"/>
                  <a:ea typeface="카페24 고운밤" pitchFamily="2" charset="-127"/>
                </a:rPr>
                <a:t>문화체육관광부 보도자료</a:t>
              </a:r>
              <a:r>
                <a:rPr lang="en-US" altLang="ko-KR" sz="1400" dirty="0">
                  <a:latin typeface="카페24 고운밤" pitchFamily="2" charset="-127"/>
                  <a:ea typeface="카페24 고운밤" pitchFamily="2" charset="-127"/>
                </a:rPr>
                <a:t>(21.09.27)</a:t>
              </a:r>
              <a:endParaRPr lang="ko-KR" altLang="en-US" sz="1400" dirty="0"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83A4C89-302B-44F0-A8D5-33F6A3845133}"/>
                </a:ext>
              </a:extLst>
            </p:cNvPr>
            <p:cNvSpPr/>
            <p:nvPr/>
          </p:nvSpPr>
          <p:spPr>
            <a:xfrm>
              <a:off x="6454140" y="1490999"/>
              <a:ext cx="1160206" cy="4476755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220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75E3893-B2B4-45CC-8DCB-C32FAD940F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1.1 </a:t>
            </a:r>
            <a:r>
              <a:rPr lang="ko-KR" altLang="en-US" dirty="0"/>
              <a:t>추진배경</a:t>
            </a:r>
          </a:p>
          <a:p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ED47FFF-8596-45AC-B591-7026D53EC979}"/>
              </a:ext>
            </a:extLst>
          </p:cNvPr>
          <p:cNvGrpSpPr/>
          <p:nvPr/>
        </p:nvGrpSpPr>
        <p:grpSpPr>
          <a:xfrm>
            <a:off x="935733" y="1146776"/>
            <a:ext cx="10320533" cy="2873363"/>
            <a:chOff x="935733" y="1146776"/>
            <a:chExt cx="10320533" cy="2873363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5672032-A1C5-47E3-B059-9A1BBC018D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594"/>
            <a:stretch/>
          </p:blipFill>
          <p:spPr>
            <a:xfrm>
              <a:off x="935733" y="1146776"/>
              <a:ext cx="10320533" cy="287336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93DA2EC-3530-4C10-9370-7A5D95E13186}"/>
                </a:ext>
              </a:extLst>
            </p:cNvPr>
            <p:cNvSpPr txBox="1"/>
            <p:nvPr/>
          </p:nvSpPr>
          <p:spPr>
            <a:xfrm>
              <a:off x="10277670" y="1289091"/>
              <a:ext cx="8844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(</a:t>
              </a:r>
              <a:r>
                <a:rPr lang="ko-KR" altLang="en-US" sz="1200" dirty="0"/>
                <a:t>단위 </a:t>
              </a:r>
              <a:r>
                <a:rPr lang="en-US" altLang="ko-KR" sz="1200" dirty="0"/>
                <a:t>: %)</a:t>
              </a:r>
              <a:endParaRPr lang="ko-KR" altLang="en-US" sz="1200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C01E368-F0AE-4F4B-A4CE-F005448738B3}"/>
                </a:ext>
              </a:extLst>
            </p:cNvPr>
            <p:cNvSpPr/>
            <p:nvPr/>
          </p:nvSpPr>
          <p:spPr>
            <a:xfrm>
              <a:off x="9955763" y="1708405"/>
              <a:ext cx="645719" cy="2210452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3962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75E3893-B2B4-45CC-8DCB-C32FAD940F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1.1 </a:t>
            </a:r>
            <a:r>
              <a:rPr lang="ko-KR" altLang="en-US" dirty="0"/>
              <a:t>추진배경</a:t>
            </a:r>
          </a:p>
          <a:p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BBF91EC-7A3D-444F-9520-86FF14726A09}"/>
              </a:ext>
            </a:extLst>
          </p:cNvPr>
          <p:cNvGrpSpPr/>
          <p:nvPr/>
        </p:nvGrpSpPr>
        <p:grpSpPr>
          <a:xfrm>
            <a:off x="990895" y="4126266"/>
            <a:ext cx="10171240" cy="1649389"/>
            <a:chOff x="990895" y="4126266"/>
            <a:chExt cx="10171240" cy="1649389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3E4E9785-DB8F-4D39-B55F-EEE144DA7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0895" y="4126266"/>
              <a:ext cx="10171240" cy="164938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E3605DB-0483-4208-84D9-E6750462334F}"/>
                </a:ext>
              </a:extLst>
            </p:cNvPr>
            <p:cNvSpPr/>
            <p:nvPr/>
          </p:nvSpPr>
          <p:spPr>
            <a:xfrm>
              <a:off x="3915248" y="4769419"/>
              <a:ext cx="3410089" cy="444836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DCAC6BED-77DB-4897-8D78-E0A2432F2936}"/>
              </a:ext>
            </a:extLst>
          </p:cNvPr>
          <p:cNvGrpSpPr/>
          <p:nvPr/>
        </p:nvGrpSpPr>
        <p:grpSpPr>
          <a:xfrm>
            <a:off x="935733" y="833912"/>
            <a:ext cx="10320533" cy="3158234"/>
            <a:chOff x="935733" y="833912"/>
            <a:chExt cx="10320533" cy="315823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CBDCD9D0-1100-4C52-9A49-EC10F12CB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5733" y="1118783"/>
              <a:ext cx="10320533" cy="287336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86D3433-3BAD-4217-A3A1-F91331211F0D}"/>
                </a:ext>
              </a:extLst>
            </p:cNvPr>
            <p:cNvSpPr txBox="1"/>
            <p:nvPr/>
          </p:nvSpPr>
          <p:spPr>
            <a:xfrm>
              <a:off x="10277670" y="1289091"/>
              <a:ext cx="8844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(</a:t>
              </a:r>
              <a:r>
                <a:rPr lang="ko-KR" altLang="en-US" sz="1200" dirty="0"/>
                <a:t>단위 </a:t>
              </a:r>
              <a:r>
                <a:rPr lang="en-US" altLang="ko-KR" sz="1200" dirty="0"/>
                <a:t>: %)</a:t>
              </a:r>
              <a:endParaRPr lang="ko-KR" altLang="en-US" sz="12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1A5BDFF-27EE-45C0-8C1A-EFAE023C2802}"/>
                </a:ext>
              </a:extLst>
            </p:cNvPr>
            <p:cNvSpPr txBox="1"/>
            <p:nvPr/>
          </p:nvSpPr>
          <p:spPr>
            <a:xfrm>
              <a:off x="4822877" y="833912"/>
              <a:ext cx="2557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 err="1">
                  <a:latin typeface="카페24 고운밤" pitchFamily="2" charset="-127"/>
                  <a:ea typeface="카페24 고운밤" pitchFamily="2" charset="-127"/>
                </a:rPr>
                <a:t>독서율</a:t>
              </a:r>
              <a:r>
                <a:rPr lang="ko-KR" altLang="en-US" dirty="0">
                  <a:latin typeface="카페24 고운밤" pitchFamily="2" charset="-127"/>
                  <a:ea typeface="카페24 고운밤" pitchFamily="2" charset="-127"/>
                </a:rPr>
                <a:t> 변화 추이</a:t>
              </a:r>
              <a:r>
                <a:rPr lang="en-US" altLang="ko-KR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ko-KR" altLang="en-US" dirty="0">
                  <a:latin typeface="카페24 고운밤" pitchFamily="2" charset="-127"/>
                  <a:ea typeface="카페24 고운밤" pitchFamily="2" charset="-127"/>
                </a:rPr>
                <a:t>성인</a:t>
              </a:r>
              <a:r>
                <a:rPr lang="en-US" altLang="ko-KR" dirty="0">
                  <a:latin typeface="카페24 고운밤" pitchFamily="2" charset="-127"/>
                  <a:ea typeface="카페24 고운밤" pitchFamily="2" charset="-127"/>
                </a:rPr>
                <a:t>,</a:t>
              </a:r>
              <a:r>
                <a:rPr lang="ko-KR" altLang="en-US" dirty="0">
                  <a:latin typeface="카페24 고운밤" pitchFamily="2" charset="-127"/>
                  <a:ea typeface="카페24 고운밤" pitchFamily="2" charset="-127"/>
                </a:rPr>
                <a:t>학생</a:t>
              </a:r>
              <a:r>
                <a:rPr lang="en-US" altLang="ko-KR" dirty="0">
                  <a:latin typeface="카페24 고운밤" pitchFamily="2" charset="-127"/>
                  <a:ea typeface="카페24 고운밤" pitchFamily="2" charset="-127"/>
                </a:rPr>
                <a:t>)</a:t>
              </a:r>
              <a:endParaRPr lang="ko-KR" altLang="en-US" dirty="0"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121AECD-89F9-4100-97DA-1EF9F04DF54C}"/>
                </a:ext>
              </a:extLst>
            </p:cNvPr>
            <p:cNvSpPr txBox="1"/>
            <p:nvPr/>
          </p:nvSpPr>
          <p:spPr>
            <a:xfrm>
              <a:off x="985931" y="897280"/>
              <a:ext cx="24769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latin typeface="카페24 고운밤" pitchFamily="2" charset="-127"/>
                  <a:ea typeface="카페24 고운밤" pitchFamily="2" charset="-127"/>
                </a:rPr>
                <a:t>문화체육관광부 보도자료 </a:t>
              </a:r>
              <a:r>
                <a:rPr lang="en-US" altLang="ko-KR" sz="1400" dirty="0">
                  <a:latin typeface="카페24 고운밤" pitchFamily="2" charset="-127"/>
                  <a:ea typeface="카페24 고운밤" pitchFamily="2" charset="-127"/>
                </a:rPr>
                <a:t>(21.01.14)</a:t>
              </a:r>
              <a:endParaRPr lang="ko-KR" altLang="en-US" sz="1400" dirty="0"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26FE0854-96A3-47CB-ADA0-972FFFB45558}"/>
                </a:ext>
              </a:extLst>
            </p:cNvPr>
            <p:cNvSpPr/>
            <p:nvPr/>
          </p:nvSpPr>
          <p:spPr>
            <a:xfrm>
              <a:off x="9955763" y="1708405"/>
              <a:ext cx="645719" cy="2210452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2834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CDE01B-C897-4867-9493-B235E022BB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1.1 </a:t>
            </a:r>
            <a:r>
              <a:rPr lang="ko-KR" altLang="en-US" dirty="0"/>
              <a:t>추진배경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E226C-49A8-4B0C-B3D5-0F357C62D273}"/>
              </a:ext>
            </a:extLst>
          </p:cNvPr>
          <p:cNvSpPr txBox="1"/>
          <p:nvPr/>
        </p:nvSpPr>
        <p:spPr>
          <a:xfrm>
            <a:off x="9163009" y="2245360"/>
            <a:ext cx="2541311" cy="9534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 startAt="2"/>
            </a:pPr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독서량 부족</a:t>
            </a:r>
            <a:endParaRPr lang="en-US" altLang="ko-KR" dirty="0">
              <a:latin typeface="카페24 고운밤" pitchFamily="2" charset="-127"/>
              <a:ea typeface="카페24 고운밤" pitchFamily="2" charset="-127"/>
            </a:endParaRPr>
          </a:p>
          <a:p>
            <a:pPr>
              <a:lnSpc>
                <a:spcPct val="250000"/>
              </a:lnSpc>
            </a:pP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 -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시간 및 습관 부족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E0B970B-FF2E-47B7-B08B-11B0BB0C28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72" t="27386" r="51584" b="19386"/>
          <a:stretch/>
        </p:blipFill>
        <p:spPr>
          <a:xfrm>
            <a:off x="619832" y="1634077"/>
            <a:ext cx="3344863" cy="231013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8E81388-AE94-4A6C-83BD-D5669D10E0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965" t="27923" r="4610" b="19335"/>
          <a:stretch/>
        </p:blipFill>
        <p:spPr>
          <a:xfrm>
            <a:off x="619579" y="3940571"/>
            <a:ext cx="3328416" cy="22890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9DCA231-3AAC-4680-90CF-B5DAD4FC420F}"/>
              </a:ext>
            </a:extLst>
          </p:cNvPr>
          <p:cNvSpPr txBox="1"/>
          <p:nvPr/>
        </p:nvSpPr>
        <p:spPr>
          <a:xfrm>
            <a:off x="3101094" y="1892215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단위</a:t>
            </a:r>
            <a:r>
              <a:rPr lang="en-US" altLang="ko-KR" sz="1200" dirty="0"/>
              <a:t>(%)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7FE569-4A5C-4EC9-853F-3C3704C2E534}"/>
              </a:ext>
            </a:extLst>
          </p:cNvPr>
          <p:cNvSpPr txBox="1"/>
          <p:nvPr/>
        </p:nvSpPr>
        <p:spPr>
          <a:xfrm>
            <a:off x="3101093" y="4156794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단위</a:t>
            </a:r>
            <a:r>
              <a:rPr lang="en-US" altLang="ko-KR" sz="1200" dirty="0"/>
              <a:t>(%)</a:t>
            </a:r>
            <a:endParaRPr lang="ko-KR" altLang="en-US" sz="1200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DD5B352-DD45-44DB-BD37-3B6AC20708B0}"/>
              </a:ext>
            </a:extLst>
          </p:cNvPr>
          <p:cNvGrpSpPr/>
          <p:nvPr/>
        </p:nvGrpSpPr>
        <p:grpSpPr>
          <a:xfrm>
            <a:off x="4030838" y="1227132"/>
            <a:ext cx="4830238" cy="5002492"/>
            <a:chOff x="4030838" y="1227132"/>
            <a:chExt cx="4830238" cy="5002492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7CB99F56-880C-4970-9819-7AD45CF340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342" t="3658" r="20574" b="45486"/>
            <a:stretch/>
          </p:blipFill>
          <p:spPr>
            <a:xfrm>
              <a:off x="4030838" y="1227132"/>
              <a:ext cx="4830238" cy="500249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88CC8E9-C590-42FE-BA28-055A7C82F3D7}"/>
                </a:ext>
              </a:extLst>
            </p:cNvPr>
            <p:cNvSpPr/>
            <p:nvPr/>
          </p:nvSpPr>
          <p:spPr>
            <a:xfrm>
              <a:off x="4734751" y="2540001"/>
              <a:ext cx="965200" cy="134620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C25999D-1FA1-444C-ACD5-3EEEAADB3D6B}"/>
              </a:ext>
            </a:extLst>
          </p:cNvPr>
          <p:cNvSpPr/>
          <p:nvPr/>
        </p:nvSpPr>
        <p:spPr>
          <a:xfrm>
            <a:off x="869713" y="2007678"/>
            <a:ext cx="1784997" cy="1782064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8C9E6B8-B66C-4E0D-AEDA-742896CA5DC7}"/>
              </a:ext>
            </a:extLst>
          </p:cNvPr>
          <p:cNvSpPr/>
          <p:nvPr/>
        </p:nvSpPr>
        <p:spPr>
          <a:xfrm>
            <a:off x="869713" y="4295293"/>
            <a:ext cx="1784997" cy="1782064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3EEC1A-090D-4073-99D5-5CD5B3C89A5A}"/>
              </a:ext>
            </a:extLst>
          </p:cNvPr>
          <p:cNvSpPr txBox="1"/>
          <p:nvPr/>
        </p:nvSpPr>
        <p:spPr>
          <a:xfrm>
            <a:off x="624133" y="1439719"/>
            <a:ext cx="24769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카페24 고운밤" pitchFamily="2" charset="-127"/>
                <a:ea typeface="카페24 고운밤" pitchFamily="2" charset="-127"/>
              </a:rPr>
              <a:t>문화체육관광부 보도자료 </a:t>
            </a:r>
            <a:r>
              <a:rPr lang="en-US" altLang="ko-KR" sz="1400" dirty="0">
                <a:latin typeface="카페24 고운밤" pitchFamily="2" charset="-127"/>
                <a:ea typeface="카페24 고운밤" pitchFamily="2" charset="-127"/>
              </a:rPr>
              <a:t>(21.01.14)</a:t>
            </a:r>
            <a:endParaRPr lang="ko-KR" altLang="en-US" sz="14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DE6F76-2FD0-45CF-BA7B-7163EAD83274}"/>
              </a:ext>
            </a:extLst>
          </p:cNvPr>
          <p:cNvSpPr txBox="1"/>
          <p:nvPr/>
        </p:nvSpPr>
        <p:spPr>
          <a:xfrm>
            <a:off x="1558212" y="1042466"/>
            <a:ext cx="169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독서 장애 요인</a:t>
            </a:r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 ]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3996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4160</TotalTime>
  <Words>2705</Words>
  <Application>Microsoft Office PowerPoint</Application>
  <PresentationFormat>와이드스크린</PresentationFormat>
  <Paragraphs>783</Paragraphs>
  <Slides>49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49</vt:i4>
      </vt:variant>
    </vt:vector>
  </HeadingPairs>
  <TitlesOfParts>
    <vt:vector size="54" baseType="lpstr">
      <vt:lpstr>카페24 고운밤</vt:lpstr>
      <vt:lpstr>나눔손글씨 암스테르담</vt:lpstr>
      <vt:lpstr>Arial</vt:lpstr>
      <vt:lpstr>맑은 고딕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admin</cp:lastModifiedBy>
  <cp:revision>45</cp:revision>
  <cp:lastPrinted>2022-04-13T03:47:48Z</cp:lastPrinted>
  <dcterms:created xsi:type="dcterms:W3CDTF">2022-04-05T06:14:48Z</dcterms:created>
  <dcterms:modified xsi:type="dcterms:W3CDTF">2022-04-22T06:50:35Z</dcterms:modified>
</cp:coreProperties>
</file>

<file path=docProps/thumbnail.jpeg>
</file>